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2" r:id="rId3"/>
    <p:sldId id="259" r:id="rId4"/>
    <p:sldId id="258" r:id="rId5"/>
    <p:sldId id="260" r:id="rId6"/>
    <p:sldId id="257" r:id="rId7"/>
    <p:sldId id="261"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egin" id="{38BF85AD-803F-4B87-A2AD-C8F48938BEAF}">
          <p14:sldIdLst>
            <p14:sldId id="256"/>
            <p14:sldId id="262"/>
          </p14:sldIdLst>
        </p14:section>
        <p14:section name="Phishing Mails" id="{6489EADF-219E-46FF-8671-AC30D5A4704E}">
          <p14:sldIdLst>
            <p14:sldId id="259"/>
            <p14:sldId id="258"/>
            <p14:sldId id="260"/>
          </p14:sldIdLst>
        </p14:section>
        <p14:section name="Slechte Wachtwoorden" id="{F0FFE5BE-7C4F-4C12-983D-2E04E0C1C005}">
          <p14:sldIdLst>
            <p14:sldId id="257"/>
          </p14:sldIdLst>
        </p14:section>
        <p14:section name="Eind" id="{8E382296-FB24-4104-8514-9BF35DE66463}">
          <p14:sldIdLst>
            <p14:sldId id="26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Genova" initials="MG" lastIdx="0" clrIdx="0">
    <p:extLst>
      <p:ext uri="{19B8F6BF-5375-455C-9EA6-DF929625EA0E}">
        <p15:presenceInfo xmlns:p15="http://schemas.microsoft.com/office/powerpoint/2012/main" userId="f462db01f3e59f5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5275" autoAdjust="0"/>
  </p:normalViewPr>
  <p:slideViewPr>
    <p:cSldViewPr>
      <p:cViewPr>
        <p:scale>
          <a:sx n="49" d="100"/>
          <a:sy n="49" d="100"/>
        </p:scale>
        <p:origin x="1780" y="444"/>
      </p:cViewPr>
      <p:guideLst>
        <p:guide orient="horz" pos="2160"/>
        <p:guide pos="2880"/>
      </p:guideLst>
    </p:cSldViewPr>
  </p:slideViewPr>
  <p:outlineViewPr>
    <p:cViewPr>
      <p:scale>
        <a:sx n="33" d="100"/>
        <a:sy n="33" d="100"/>
      </p:scale>
      <p:origin x="0" y="12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4FEE1-C83B-4B8F-A22A-341CAFDF91BC}" type="datetimeFigureOut">
              <a:rPr lang="nl-NL" smtClean="0"/>
              <a:t>25-11-2018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FBBE60-9F31-433E-8105-5BE8951F15FA}" type="slidenum">
              <a:rPr lang="nl-NL" smtClean="0"/>
              <a:t>‹nr.›</a:t>
            </a:fld>
            <a:endParaRPr lang="nl-NL"/>
          </a:p>
        </p:txBody>
      </p:sp>
    </p:spTree>
    <p:extLst>
      <p:ext uri="{BB962C8B-B14F-4D97-AF65-F5344CB8AC3E}">
        <p14:creationId xmlns:p14="http://schemas.microsoft.com/office/powerpoint/2010/main" val="4131673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www.rijksoverheid.nl/onderwerpen/identiteitsfraude/vraag-en-antwoord/fraude-voorkomen-met-kopie-id-bewijs" TargetMode="External"/><Relationship Id="rId13" Type="http://schemas.openxmlformats.org/officeDocument/2006/relationships/hyperlink" Target="https://www.youtube.com/watch?v=GbEXz62zjOI" TargetMode="External"/><Relationship Id="rId3" Type="http://schemas.openxmlformats.org/officeDocument/2006/relationships/hyperlink" Target="http://map.norsecorp.com/#/" TargetMode="External"/><Relationship Id="rId7" Type="http://schemas.openxmlformats.org/officeDocument/2006/relationships/hyperlink" Target="https://www.youtube.com/watch?v=Rn4Rupla11M" TargetMode="External"/><Relationship Id="rId12" Type="http://schemas.openxmlformats.org/officeDocument/2006/relationships/hyperlink" Target="https://www.youtube.com/watch?v=_YRs28yBYuI&amp;feature=youtu.be"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www.youtube.com/watch?v=F7pYHN9iC9I" TargetMode="External"/><Relationship Id="rId11" Type="http://schemas.openxmlformats.org/officeDocument/2006/relationships/hyperlink" Target="https://www.youtube.com/watch?v=5ByVaZ0rg8U&amp;feature=youtu.be" TargetMode="External"/><Relationship Id="rId5" Type="http://schemas.openxmlformats.org/officeDocument/2006/relationships/hyperlink" Target="https://www.youtube.com/watch?v=4JqfChAKSfE" TargetMode="External"/><Relationship Id="rId10" Type="http://schemas.openxmlformats.org/officeDocument/2006/relationships/hyperlink" Target="https://www.youtube.com/watch?v=9J7GpVQCfms" TargetMode="External"/><Relationship Id="rId4" Type="http://schemas.openxmlformats.org/officeDocument/2006/relationships/hyperlink" Target="http://www.informationisbeautiful.net/visualizations/worlds-biggest-data-breaches-hacks/" TargetMode="External"/><Relationship Id="rId9" Type="http://schemas.openxmlformats.org/officeDocument/2006/relationships/hyperlink" Target="https://www.youtube.com/watch?v=xZGh9bHmv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dirty="0">
                <a:solidFill>
                  <a:schemeClr val="bg1"/>
                </a:solidFill>
                <a:hlinkClick r:id="rId3"/>
              </a:rPr>
              <a:t>http://map.norsecorp.com/#/</a:t>
            </a:r>
            <a:endParaRPr lang="nl-NL" sz="1200" dirty="0">
              <a:solidFill>
                <a:schemeClr val="bg1"/>
              </a:solidFill>
            </a:endParaRPr>
          </a:p>
          <a:p>
            <a:endParaRPr lang="nl-NL" sz="1200" dirty="0">
              <a:solidFill>
                <a:schemeClr val="bg1"/>
              </a:solidFill>
            </a:endParaRPr>
          </a:p>
          <a:p>
            <a:r>
              <a:rPr lang="nl-NL" sz="1200" dirty="0">
                <a:solidFill>
                  <a:schemeClr val="bg1"/>
                </a:solidFill>
                <a:hlinkClick r:id="rId4"/>
              </a:rPr>
              <a:t>http://www.informationisbeautiful.net/visualizations/worlds-biggest-data-breaches-hacks/</a:t>
            </a:r>
            <a:endParaRPr lang="nl-NL" sz="1200" dirty="0">
              <a:solidFill>
                <a:schemeClr val="bg1"/>
              </a:solidFill>
            </a:endParaRPr>
          </a:p>
          <a:p>
            <a:endParaRPr lang="nl-NL" sz="1200" dirty="0">
              <a:solidFill>
                <a:schemeClr val="bg1"/>
              </a:solidFill>
            </a:endParaRPr>
          </a:p>
          <a:p>
            <a:r>
              <a:rPr lang="nl-NL" sz="1200" dirty="0">
                <a:solidFill>
                  <a:schemeClr val="bg1"/>
                </a:solidFill>
                <a:hlinkClick r:id="rId5"/>
              </a:rPr>
              <a:t>https://www.youtube.com/watch?v=4JqfChAKSfE</a:t>
            </a:r>
            <a:endParaRPr lang="nl-NL" sz="1200" dirty="0">
              <a:solidFill>
                <a:schemeClr val="bg1"/>
              </a:solidFill>
            </a:endParaRPr>
          </a:p>
          <a:p>
            <a:endParaRPr lang="nl-NL" sz="1200" dirty="0">
              <a:solidFill>
                <a:schemeClr val="bg1"/>
              </a:solidFill>
            </a:endParaRPr>
          </a:p>
          <a:p>
            <a:r>
              <a:rPr lang="nl-NL" sz="1200" dirty="0">
                <a:solidFill>
                  <a:schemeClr val="bg1"/>
                </a:solidFill>
                <a:hlinkClick r:id="rId6"/>
              </a:rPr>
              <a:t>https://www.youtube.com/watch?v=F7pYHN9iC9I</a:t>
            </a:r>
            <a:r>
              <a:rPr lang="nl-NL" sz="1200" dirty="0">
                <a:solidFill>
                  <a:schemeClr val="bg1"/>
                </a:solidFill>
              </a:rPr>
              <a:t>  of </a:t>
            </a:r>
            <a:r>
              <a:rPr lang="nl-NL" sz="1200" dirty="0">
                <a:solidFill>
                  <a:schemeClr val="bg1"/>
                </a:solidFill>
                <a:hlinkClick r:id="rId7"/>
              </a:rPr>
              <a:t>https://www.youtube.com/watch?v=Rn4Rupla11M</a:t>
            </a:r>
            <a:endParaRPr lang="nl-NL" sz="1200" dirty="0">
              <a:solidFill>
                <a:schemeClr val="bg1"/>
              </a:solidFill>
            </a:endParaRPr>
          </a:p>
          <a:p>
            <a:endParaRPr lang="nl-NL" sz="1200" dirty="0">
              <a:solidFill>
                <a:schemeClr val="bg1"/>
              </a:solidFill>
            </a:endParaRPr>
          </a:p>
          <a:p>
            <a:r>
              <a:rPr lang="nl-NL" sz="1200" dirty="0">
                <a:solidFill>
                  <a:schemeClr val="bg1"/>
                </a:solidFill>
                <a:hlinkClick r:id="rId8"/>
              </a:rPr>
              <a:t>https://www.rijksoverheid.nl/onderwerpen/identiteitsfraude/vraag-en-antwoord/fraude-voorkomen-met-kopie-id-bewijs</a:t>
            </a:r>
            <a:r>
              <a:rPr lang="nl-NL" sz="1200" dirty="0">
                <a:solidFill>
                  <a:schemeClr val="bg1"/>
                </a:solidFill>
              </a:rPr>
              <a:t>  (tekst en afbeelding, geen filmpje)</a:t>
            </a:r>
          </a:p>
          <a:p>
            <a:endParaRPr lang="nl-NL" sz="1200" dirty="0">
              <a:solidFill>
                <a:schemeClr val="bg1"/>
              </a:solidFill>
            </a:endParaRPr>
          </a:p>
          <a:p>
            <a:r>
              <a:rPr lang="nl-NL" sz="1200" dirty="0">
                <a:solidFill>
                  <a:schemeClr val="bg1"/>
                </a:solidFill>
                <a:hlinkClick r:id="rId9"/>
              </a:rPr>
              <a:t>https://www.youtube.com/watch?v=xZGh9bHmvRg</a:t>
            </a:r>
            <a:endParaRPr lang="nl-NL" sz="1200" dirty="0">
              <a:solidFill>
                <a:schemeClr val="bg1"/>
              </a:solidFill>
            </a:endParaRPr>
          </a:p>
          <a:p>
            <a:endParaRPr lang="nl-NL" sz="1200" dirty="0">
              <a:solidFill>
                <a:schemeClr val="bg1"/>
              </a:solidFill>
            </a:endParaRPr>
          </a:p>
          <a:p>
            <a:r>
              <a:rPr lang="nl-NL" sz="1200" dirty="0">
                <a:solidFill>
                  <a:schemeClr val="bg1"/>
                </a:solidFill>
                <a:hlinkClick r:id="rId10"/>
              </a:rPr>
              <a:t>https://www.youtube.com/watch?v=9J7GpVQCfms</a:t>
            </a:r>
            <a:endParaRPr lang="nl-NL" sz="1200" dirty="0">
              <a:solidFill>
                <a:schemeClr val="bg1"/>
              </a:solidFill>
            </a:endParaRPr>
          </a:p>
          <a:p>
            <a:endParaRPr lang="nl-NL" sz="1200" dirty="0">
              <a:solidFill>
                <a:schemeClr val="bg1"/>
              </a:solidFill>
            </a:endParaRPr>
          </a:p>
          <a:p>
            <a:r>
              <a:rPr lang="nl-NL" sz="1200" dirty="0">
                <a:solidFill>
                  <a:schemeClr val="bg1"/>
                </a:solidFill>
                <a:hlinkClick r:id="rId11"/>
              </a:rPr>
              <a:t>https://www.youtube.com/watch?v=5ByVaZ0rg8U&amp;feature=youtu.be</a:t>
            </a:r>
            <a:endParaRPr lang="nl-NL" sz="1200" dirty="0">
              <a:solidFill>
                <a:schemeClr val="bg1"/>
              </a:solidFill>
            </a:endParaRPr>
          </a:p>
          <a:p>
            <a:endParaRPr lang="nl-NL" sz="1200" dirty="0">
              <a:solidFill>
                <a:schemeClr val="bg1"/>
              </a:solidFill>
            </a:endParaRPr>
          </a:p>
          <a:p>
            <a:r>
              <a:rPr lang="nl-NL" sz="1200" dirty="0">
                <a:solidFill>
                  <a:schemeClr val="bg1"/>
                </a:solidFill>
              </a:rPr>
              <a:t>waard?)  </a:t>
            </a:r>
            <a:r>
              <a:rPr lang="nl-NL" sz="1200" dirty="0">
                <a:solidFill>
                  <a:schemeClr val="bg1"/>
                </a:solidFill>
                <a:hlinkClick r:id="rId12"/>
              </a:rPr>
              <a:t>https://www.youtube.com/watch?v=_YRs28yBYuI&amp;feature=youtu.be</a:t>
            </a:r>
            <a:endParaRPr lang="nl-NL" sz="1200" dirty="0">
              <a:solidFill>
                <a:schemeClr val="bg1"/>
              </a:solidFill>
            </a:endParaRPr>
          </a:p>
          <a:p>
            <a:endParaRPr lang="nl-NL" sz="1200" dirty="0">
              <a:solidFill>
                <a:schemeClr val="bg1"/>
              </a:solidFill>
            </a:endParaRPr>
          </a:p>
          <a:p>
            <a:r>
              <a:rPr lang="nl-NL" sz="1200" u="sng" dirty="0">
                <a:solidFill>
                  <a:schemeClr val="bg1"/>
                </a:solidFill>
                <a:hlinkClick r:id="rId13"/>
              </a:rPr>
              <a:t>https://www.youtube.com/watch?v=GbEXz62zjOI</a:t>
            </a:r>
            <a:endParaRPr lang="nl-NL" sz="1200" dirty="0">
              <a:solidFill>
                <a:schemeClr val="bg1"/>
              </a:solidFill>
            </a:endParaRPr>
          </a:p>
          <a:p>
            <a:endParaRPr lang="nl-NL" sz="1200" dirty="0">
              <a:solidFill>
                <a:schemeClr val="bg1"/>
              </a:solidFill>
            </a:endParaRPr>
          </a:p>
          <a:p>
            <a:endParaRPr lang="nl-NL" dirty="0"/>
          </a:p>
        </p:txBody>
      </p:sp>
      <p:sp>
        <p:nvSpPr>
          <p:cNvPr id="4" name="Tijdelijke aanduiding voor dianummer 3"/>
          <p:cNvSpPr>
            <a:spLocks noGrp="1"/>
          </p:cNvSpPr>
          <p:nvPr>
            <p:ph type="sldNum" sz="quarter" idx="10"/>
          </p:nvPr>
        </p:nvSpPr>
        <p:spPr/>
        <p:txBody>
          <a:bodyPr/>
          <a:lstStyle/>
          <a:p>
            <a:fld id="{0BFBBE60-9F31-433E-8105-5BE8951F15FA}" type="slidenum">
              <a:rPr lang="nl-NL" smtClean="0"/>
              <a:t>1</a:t>
            </a:fld>
            <a:endParaRPr lang="nl-NL"/>
          </a:p>
        </p:txBody>
      </p:sp>
    </p:spTree>
    <p:extLst>
      <p:ext uri="{BB962C8B-B14F-4D97-AF65-F5344CB8AC3E}">
        <p14:creationId xmlns:p14="http://schemas.microsoft.com/office/powerpoint/2010/main" val="1675835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BFBBE60-9F31-433E-8105-5BE8951F15FA}" type="slidenum">
              <a:rPr lang="nl-NL" smtClean="0"/>
              <a:t>7</a:t>
            </a:fld>
            <a:endParaRPr lang="nl-NL"/>
          </a:p>
        </p:txBody>
      </p:sp>
    </p:spTree>
    <p:extLst>
      <p:ext uri="{BB962C8B-B14F-4D97-AF65-F5344CB8AC3E}">
        <p14:creationId xmlns:p14="http://schemas.microsoft.com/office/powerpoint/2010/main" val="382727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D2124B3-6C27-4FA4-B84B-F0C2EEF4903F}" type="datetimeFigureOut">
              <a:rPr lang="nl-NL" smtClean="0"/>
              <a:t>25-11-2018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108657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D2124B3-6C27-4FA4-B84B-F0C2EEF4903F}" type="datetimeFigureOut">
              <a:rPr lang="nl-NL" smtClean="0"/>
              <a:t>25-11-2018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3872253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D2124B3-6C27-4FA4-B84B-F0C2EEF4903F}" type="datetimeFigureOut">
              <a:rPr lang="nl-NL" smtClean="0"/>
              <a:t>25-11-2018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138361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D2124B3-6C27-4FA4-B84B-F0C2EEF4903F}" type="datetimeFigureOut">
              <a:rPr lang="nl-NL" smtClean="0"/>
              <a:t>25-11-2018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850038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BD2124B3-6C27-4FA4-B84B-F0C2EEF4903F}" type="datetimeFigureOut">
              <a:rPr lang="nl-NL" smtClean="0"/>
              <a:t>25-11-2018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292826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D2124B3-6C27-4FA4-B84B-F0C2EEF4903F}" type="datetimeFigureOut">
              <a:rPr lang="nl-NL" smtClean="0"/>
              <a:t>25-11-2018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436207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D2124B3-6C27-4FA4-B84B-F0C2EEF4903F}" type="datetimeFigureOut">
              <a:rPr lang="nl-NL" smtClean="0"/>
              <a:t>25-11-2018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1663878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D2124B3-6C27-4FA4-B84B-F0C2EEF4903F}" type="datetimeFigureOut">
              <a:rPr lang="nl-NL" smtClean="0"/>
              <a:t>25-11-2018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26902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D2124B3-6C27-4FA4-B84B-F0C2EEF4903F}" type="datetimeFigureOut">
              <a:rPr lang="nl-NL" smtClean="0"/>
              <a:t>25-11-2018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281463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D2124B3-6C27-4FA4-B84B-F0C2EEF4903F}" type="datetimeFigureOut">
              <a:rPr lang="nl-NL" smtClean="0"/>
              <a:t>25-11-2018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1525371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D2124B3-6C27-4FA4-B84B-F0C2EEF4903F}" type="datetimeFigureOut">
              <a:rPr lang="nl-NL" smtClean="0"/>
              <a:t>25-11-2018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FC4D4E2-8A2B-49DC-B74C-4D934D5BC918}" type="slidenum">
              <a:rPr lang="nl-NL" smtClean="0"/>
              <a:t>‹nr.›</a:t>
            </a:fld>
            <a:endParaRPr lang="nl-NL"/>
          </a:p>
        </p:txBody>
      </p:sp>
    </p:spTree>
    <p:extLst>
      <p:ext uri="{BB962C8B-B14F-4D97-AF65-F5344CB8AC3E}">
        <p14:creationId xmlns:p14="http://schemas.microsoft.com/office/powerpoint/2010/main" val="3956688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2124B3-6C27-4FA4-B84B-F0C2EEF4903F}" type="datetimeFigureOut">
              <a:rPr lang="nl-NL" smtClean="0"/>
              <a:t>25-11-2018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4D4E2-8A2B-49DC-B74C-4D934D5BC918}" type="slidenum">
              <a:rPr lang="nl-NL" smtClean="0"/>
              <a:t>‹nr.›</a:t>
            </a:fld>
            <a:endParaRPr lang="nl-NL"/>
          </a:p>
        </p:txBody>
      </p:sp>
    </p:spTree>
    <p:extLst>
      <p:ext uri="{BB962C8B-B14F-4D97-AF65-F5344CB8AC3E}">
        <p14:creationId xmlns:p14="http://schemas.microsoft.com/office/powerpoint/2010/main" val="3353061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Rn4Rupla11M" TargetMode="External"/><Relationship Id="rId13" Type="http://schemas.openxmlformats.org/officeDocument/2006/relationships/hyperlink" Target="https://www.youtube.com/watch?v=5ByVaZ0rg8U&amp;feature=youtu.be" TargetMode="External"/><Relationship Id="rId18" Type="http://schemas.openxmlformats.org/officeDocument/2006/relationships/hyperlink" Target="http://www.informationisbeautiful.net/visualizations/worlds-biggest-data-breaches-hacks/" TargetMode="External"/><Relationship Id="rId3" Type="http://schemas.openxmlformats.org/officeDocument/2006/relationships/image" Target="../media/image1.jpg"/><Relationship Id="rId7" Type="http://schemas.openxmlformats.org/officeDocument/2006/relationships/hyperlink" Target="https://www.youtube.com/watch?v=F7pYHN9iC9I&#160;%20of&#160;https://www.youtube.com/watch?v=Rn4Rupla11M" TargetMode="External"/><Relationship Id="rId12" Type="http://schemas.openxmlformats.org/officeDocument/2006/relationships/hyperlink" Target="https://www.youtube.com/watch?v=9J7GpVQCfms" TargetMode="External"/><Relationship Id="rId17" Type="http://schemas.openxmlformats.org/officeDocument/2006/relationships/hyperlink" Target="https://threatmap.checkpoint.com/ThreatPortal/livemap.html" TargetMode="External"/><Relationship Id="rId2" Type="http://schemas.openxmlformats.org/officeDocument/2006/relationships/notesSlide" Target="../notesSlides/notesSlide1.xml"/><Relationship Id="rId16" Type="http://schemas.openxmlformats.org/officeDocument/2006/relationships/hyperlink" Target="http://www.norse-corp.com/map/" TargetMode="External"/><Relationship Id="rId1" Type="http://schemas.openxmlformats.org/officeDocument/2006/relationships/slideLayout" Target="../slideLayouts/slideLayout1.xml"/><Relationship Id="rId6" Type="http://schemas.openxmlformats.org/officeDocument/2006/relationships/hyperlink" Target="https://www.youtube.com/watch?v=4JqfChAKSfE" TargetMode="External"/><Relationship Id="rId11" Type="http://schemas.openxmlformats.org/officeDocument/2006/relationships/hyperlink" Target="https://www.youtube.com/watch?v=lmshxkxt0V0" TargetMode="External"/><Relationship Id="rId5" Type="http://schemas.openxmlformats.org/officeDocument/2006/relationships/image" Target="../media/image2.png"/><Relationship Id="rId15" Type="http://schemas.openxmlformats.org/officeDocument/2006/relationships/hyperlink" Target="https://www.youtube.com/watch?v=GbEXz62zjOI" TargetMode="External"/><Relationship Id="rId10" Type="http://schemas.openxmlformats.org/officeDocument/2006/relationships/hyperlink" Target="https://www.youtube.com/watch?v=zGUR6kao9ys" TargetMode="External"/><Relationship Id="rId4" Type="http://schemas.openxmlformats.org/officeDocument/2006/relationships/hyperlink" Target="file:///E:\VIDEO'S" TargetMode="External"/><Relationship Id="rId9" Type="http://schemas.openxmlformats.org/officeDocument/2006/relationships/hyperlink" Target="https://www.youtube.com/watch?v=xZGh9bHmvRg" TargetMode="External"/><Relationship Id="rId14" Type="http://schemas.openxmlformats.org/officeDocument/2006/relationships/hyperlink" Target="https://youtu.be/AYXM56YJWSo"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https://www.facebook.com/MariaGenovaBooks/?fref=t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witter.com/genova2" TargetMode="External"/><Relationship Id="rId5" Type="http://schemas.openxmlformats.org/officeDocument/2006/relationships/hyperlink" Target="https://www.linkedin.com/in/maria-genova-528bb77?trk=hp-identity-name" TargetMode="External"/><Relationship Id="rId4" Type="http://schemas.openxmlformats.org/officeDocument/2006/relationships/hyperlink" Target="http://www.mariagenova.n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1" name="Afbeelding 10">
            <a:hlinkClick r:id="rId4" action="ppaction://hlinkfile"/>
            <a:extLst>
              <a:ext uri="{FF2B5EF4-FFF2-40B4-BE49-F238E27FC236}">
                <a16:creationId xmlns:a16="http://schemas.microsoft.com/office/drawing/2014/main" id="{11F842CA-9895-4CDC-BE63-10AE3CEA1953}"/>
              </a:ext>
            </a:extLst>
          </p:cNvPr>
          <p:cNvPicPr>
            <a:picLocks noChangeAspect="1"/>
          </p:cNvPicPr>
          <p:nvPr/>
        </p:nvPicPr>
        <p:blipFill>
          <a:blip r:embed="rId5"/>
          <a:stretch>
            <a:fillRect/>
          </a:stretch>
        </p:blipFill>
        <p:spPr>
          <a:xfrm>
            <a:off x="6219825" y="0"/>
            <a:ext cx="4476750" cy="6858000"/>
          </a:xfrm>
          <a:prstGeom prst="rect">
            <a:avLst/>
          </a:prstGeom>
        </p:spPr>
      </p:pic>
      <p:sp>
        <p:nvSpPr>
          <p:cNvPr id="2" name="Titel 1"/>
          <p:cNvSpPr>
            <a:spLocks noGrp="1"/>
          </p:cNvSpPr>
          <p:nvPr>
            <p:ph type="ctrTitle"/>
          </p:nvPr>
        </p:nvSpPr>
        <p:spPr>
          <a:xfrm>
            <a:off x="612775" y="2693988"/>
            <a:ext cx="7772400" cy="2030412"/>
          </a:xfrm>
        </p:spPr>
        <p:txBody>
          <a:bodyPr>
            <a:noAutofit/>
          </a:bodyPr>
          <a:lstStyle/>
          <a:p>
            <a:pPr algn="l"/>
            <a:r>
              <a:rPr lang="nl-NL" sz="1800" dirty="0">
                <a:solidFill>
                  <a:schemeClr val="bg1"/>
                </a:solidFill>
                <a:hlinkClick r:id="rId6"/>
              </a:rPr>
              <a:t>Wie zijn de hackers?</a:t>
            </a:r>
            <a:r>
              <a:rPr lang="nl-NL" sz="1800" dirty="0">
                <a:solidFill>
                  <a:schemeClr val="bg1"/>
                </a:solidFill>
              </a:rPr>
              <a:t> </a:t>
            </a:r>
            <a:br>
              <a:rPr lang="nl-NL" sz="1800" dirty="0">
                <a:solidFill>
                  <a:schemeClr val="bg1"/>
                </a:solidFill>
              </a:rPr>
            </a:br>
            <a:br>
              <a:rPr lang="nl-NL" sz="1800" dirty="0">
                <a:solidFill>
                  <a:schemeClr val="bg1"/>
                </a:solidFill>
              </a:rPr>
            </a:br>
            <a:r>
              <a:rPr lang="nl-NL" sz="1800" dirty="0" err="1">
                <a:solidFill>
                  <a:schemeClr val="bg1"/>
                </a:solidFill>
                <a:hlinkClick r:id="rId7"/>
              </a:rPr>
              <a:t>Social</a:t>
            </a:r>
            <a:r>
              <a:rPr lang="nl-NL" sz="1800" dirty="0">
                <a:solidFill>
                  <a:schemeClr val="bg1"/>
                </a:solidFill>
                <a:hlinkClick r:id="rId7"/>
              </a:rPr>
              <a:t> Media</a:t>
            </a:r>
            <a:br>
              <a:rPr lang="nl-NL" sz="1800" dirty="0">
                <a:solidFill>
                  <a:schemeClr val="bg1"/>
                </a:solidFill>
                <a:hlinkClick r:id="rId7"/>
              </a:rPr>
            </a:br>
            <a:br>
              <a:rPr lang="nl-NL" sz="1800" dirty="0">
                <a:solidFill>
                  <a:schemeClr val="bg1"/>
                </a:solidFill>
                <a:hlinkClick r:id="rId7"/>
              </a:rPr>
            </a:br>
            <a:r>
              <a:rPr lang="nl-NL" sz="1800" dirty="0">
                <a:solidFill>
                  <a:schemeClr val="bg1"/>
                </a:solidFill>
                <a:hlinkClick r:id="rId8"/>
              </a:rPr>
              <a:t>identiteitsfraude</a:t>
            </a:r>
            <a:br>
              <a:rPr lang="nl-NL" sz="1800" dirty="0">
                <a:solidFill>
                  <a:schemeClr val="bg1"/>
                </a:solidFill>
              </a:rPr>
            </a:br>
            <a:br>
              <a:rPr lang="nl-NL" sz="1800" dirty="0">
                <a:solidFill>
                  <a:schemeClr val="bg1"/>
                </a:solidFill>
              </a:rPr>
            </a:br>
            <a:r>
              <a:rPr lang="nl-NL" sz="1800" dirty="0">
                <a:solidFill>
                  <a:schemeClr val="bg1"/>
                </a:solidFill>
                <a:hlinkClick r:id="rId9"/>
              </a:rPr>
              <a:t>Waarom je de voorwaarden moet lezen</a:t>
            </a:r>
            <a:br>
              <a:rPr lang="nl-NL" sz="1800" dirty="0">
                <a:solidFill>
                  <a:schemeClr val="bg1"/>
                </a:solidFill>
              </a:rPr>
            </a:br>
            <a:br>
              <a:rPr lang="nl-NL" sz="1800" dirty="0">
                <a:solidFill>
                  <a:schemeClr val="bg1"/>
                </a:solidFill>
              </a:rPr>
            </a:br>
            <a:r>
              <a:rPr lang="nl-NL" sz="1800" dirty="0">
                <a:solidFill>
                  <a:schemeClr val="bg1"/>
                </a:solidFill>
                <a:hlinkClick r:id="rId10"/>
              </a:rPr>
              <a:t>Hoe snel is een mobiel te hacken?</a:t>
            </a:r>
            <a:br>
              <a:rPr lang="nl-NL" sz="1800" dirty="0">
                <a:solidFill>
                  <a:schemeClr val="bg1"/>
                </a:solidFill>
              </a:rPr>
            </a:br>
            <a:br>
              <a:rPr lang="nl-NL" sz="1800" dirty="0">
                <a:solidFill>
                  <a:schemeClr val="bg1"/>
                </a:solidFill>
              </a:rPr>
            </a:br>
            <a:r>
              <a:rPr lang="nl-NL" sz="1800" dirty="0">
                <a:solidFill>
                  <a:schemeClr val="bg1"/>
                </a:solidFill>
                <a:hlinkClick r:id="rId11"/>
              </a:rPr>
              <a:t>Moet je elke </a:t>
            </a:r>
            <a:r>
              <a:rPr lang="nl-NL" sz="1800" dirty="0" err="1">
                <a:solidFill>
                  <a:schemeClr val="bg1"/>
                </a:solidFill>
                <a:hlinkClick r:id="rId11"/>
              </a:rPr>
              <a:t>phishingmail</a:t>
            </a:r>
            <a:r>
              <a:rPr lang="nl-NL" sz="1800" dirty="0">
                <a:solidFill>
                  <a:schemeClr val="bg1"/>
                </a:solidFill>
                <a:hlinkClick r:id="rId11"/>
              </a:rPr>
              <a:t> rapporteren? </a:t>
            </a:r>
            <a:br>
              <a:rPr lang="nl-NL" sz="1800" dirty="0">
                <a:solidFill>
                  <a:schemeClr val="bg1"/>
                </a:solidFill>
              </a:rPr>
            </a:br>
            <a:br>
              <a:rPr lang="nl-NL" sz="1800" dirty="0">
                <a:solidFill>
                  <a:schemeClr val="bg1"/>
                </a:solidFill>
              </a:rPr>
            </a:br>
            <a:r>
              <a:rPr lang="nl-NL" sz="1800" dirty="0">
                <a:solidFill>
                  <a:schemeClr val="bg1"/>
                </a:solidFill>
                <a:hlinkClick r:id="rId12"/>
              </a:rPr>
              <a:t>Toekomstige ontwikkelingen</a:t>
            </a:r>
            <a:br>
              <a:rPr lang="nl-NL" sz="1800" dirty="0">
                <a:solidFill>
                  <a:schemeClr val="bg1"/>
                </a:solidFill>
                <a:hlinkClick r:id="rId12"/>
              </a:rPr>
            </a:br>
            <a:br>
              <a:rPr lang="nl-NL" sz="1800" dirty="0">
                <a:solidFill>
                  <a:schemeClr val="bg1"/>
                </a:solidFill>
              </a:rPr>
            </a:br>
            <a:r>
              <a:rPr lang="nl-NL" sz="1800" dirty="0">
                <a:solidFill>
                  <a:schemeClr val="bg1"/>
                </a:solidFill>
                <a:hlinkClick r:id="rId13"/>
              </a:rPr>
              <a:t>Big data</a:t>
            </a:r>
            <a:br>
              <a:rPr lang="nl-NL" sz="1800" dirty="0">
                <a:solidFill>
                  <a:schemeClr val="bg1"/>
                </a:solidFill>
              </a:rPr>
            </a:br>
            <a:br>
              <a:rPr lang="nl-NL" sz="1800" dirty="0">
                <a:solidFill>
                  <a:schemeClr val="bg1"/>
                </a:solidFill>
              </a:rPr>
            </a:br>
            <a:r>
              <a:rPr lang="nl-NL" sz="1800" dirty="0">
                <a:solidFill>
                  <a:schemeClr val="bg1"/>
                </a:solidFill>
                <a:hlinkClick r:id="rId14"/>
              </a:rPr>
              <a:t>Je privacy voor een kopje koffie</a:t>
            </a:r>
            <a:br>
              <a:rPr lang="nl-NL" sz="1800" dirty="0">
                <a:solidFill>
                  <a:schemeClr val="bg1"/>
                </a:solidFill>
              </a:rPr>
            </a:br>
            <a:br>
              <a:rPr lang="nl-NL" sz="1800" dirty="0">
                <a:solidFill>
                  <a:schemeClr val="bg1"/>
                </a:solidFill>
              </a:rPr>
            </a:br>
            <a:r>
              <a:rPr lang="nl-NL" sz="1800" dirty="0">
                <a:solidFill>
                  <a:schemeClr val="bg1"/>
                </a:solidFill>
                <a:hlinkClick r:id="rId15"/>
              </a:rPr>
              <a:t>Komt een vrouw bij de </a:t>
            </a:r>
            <a:r>
              <a:rPr lang="nl-NL" sz="1800" dirty="0" err="1">
                <a:solidFill>
                  <a:schemeClr val="bg1"/>
                </a:solidFill>
                <a:hlinkClick r:id="rId15"/>
              </a:rPr>
              <a:t>h@cker</a:t>
            </a:r>
            <a:br>
              <a:rPr lang="nl-NL" sz="1800" dirty="0">
                <a:solidFill>
                  <a:schemeClr val="bg1"/>
                </a:solidFill>
                <a:hlinkClick r:id="rId15"/>
              </a:rPr>
            </a:br>
            <a:br>
              <a:rPr lang="nl-NL" sz="1800" dirty="0">
                <a:solidFill>
                  <a:schemeClr val="bg1"/>
                </a:solidFill>
                <a:hlinkClick r:id="rId15"/>
              </a:rPr>
            </a:br>
            <a:r>
              <a:rPr lang="nl-NL" sz="1800" u="sng" dirty="0">
                <a:solidFill>
                  <a:schemeClr val="bg1"/>
                </a:solidFill>
              </a:rPr>
              <a:t>Cyberaanvallen op dit moment</a:t>
            </a:r>
            <a:r>
              <a:rPr lang="nl-NL" sz="1800" dirty="0">
                <a:solidFill>
                  <a:schemeClr val="bg1"/>
                </a:solidFill>
              </a:rPr>
              <a:t> </a:t>
            </a:r>
            <a:r>
              <a:rPr lang="nl-NL" sz="1800" dirty="0" err="1">
                <a:solidFill>
                  <a:schemeClr val="bg1"/>
                </a:solidFill>
                <a:hlinkClick r:id="rId16"/>
              </a:rPr>
              <a:t>NorseCorp</a:t>
            </a:r>
            <a:r>
              <a:rPr lang="nl-NL" sz="1800" dirty="0">
                <a:solidFill>
                  <a:schemeClr val="bg1"/>
                </a:solidFill>
              </a:rPr>
              <a:t>/</a:t>
            </a:r>
            <a:r>
              <a:rPr lang="nl-NL" sz="1800" dirty="0" err="1">
                <a:solidFill>
                  <a:schemeClr val="bg1"/>
                </a:solidFill>
                <a:hlinkClick r:id="rId17"/>
              </a:rPr>
              <a:t>ThreatCloud</a:t>
            </a:r>
            <a:br>
              <a:rPr lang="nl-NL" sz="1800" dirty="0"/>
            </a:br>
            <a:br>
              <a:rPr lang="nl-NL" sz="1800" dirty="0">
                <a:solidFill>
                  <a:schemeClr val="bg1"/>
                </a:solidFill>
              </a:rPr>
            </a:br>
            <a:r>
              <a:rPr lang="nl-NL" sz="1800" dirty="0" err="1">
                <a:solidFill>
                  <a:schemeClr val="bg1"/>
                </a:solidFill>
                <a:hlinkClick r:id="rId18"/>
              </a:rPr>
              <a:t>Infographic</a:t>
            </a:r>
            <a:r>
              <a:rPr lang="nl-NL" sz="1800" dirty="0">
                <a:solidFill>
                  <a:schemeClr val="bg1"/>
                </a:solidFill>
                <a:hlinkClick r:id="rId18"/>
              </a:rPr>
              <a:t> grote datalekken</a:t>
            </a:r>
            <a:br>
              <a:rPr lang="nl-NL" sz="1800" dirty="0">
                <a:solidFill>
                  <a:schemeClr val="bg1"/>
                </a:solidFill>
                <a:hlinkClick r:id="rId15"/>
              </a:rPr>
            </a:br>
            <a:br>
              <a:rPr lang="nl-NL" sz="1800" dirty="0">
                <a:solidFill>
                  <a:schemeClr val="bg1"/>
                </a:solidFill>
              </a:rPr>
            </a:br>
            <a:endParaRPr lang="nl-NL" sz="1800" dirty="0">
              <a:solidFill>
                <a:schemeClr val="bg1"/>
              </a:solidFill>
            </a:endParaRPr>
          </a:p>
        </p:txBody>
      </p:sp>
      <p:sp>
        <p:nvSpPr>
          <p:cNvPr id="4" name="AutoShape 2" descr="https://mail.google.com/mail/u/0?ui=2&amp;ik=48fb9863d9&amp;attid=0.1.1&amp;permmsgid=msg-f:1610793122290445910&amp;th=165aafcf74c3ae56&amp;view=fimg&amp;sz=s0-l75-ft&amp;attbid=ANGjdJ_LUFmXdTtufD0wWJFzVUw_6-Sxvp6O_1eehN16edjiuiv0oJH7FeMLagyqTwREuATKt0O_8iDDsQ2kCeJOliTs2Xiy_tsyplLRQN6K_WNxaiQjnnQhpanOnNo&amp;disp=emb"/>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Tekstvak 2">
            <a:extLst>
              <a:ext uri="{FF2B5EF4-FFF2-40B4-BE49-F238E27FC236}">
                <a16:creationId xmlns:a16="http://schemas.microsoft.com/office/drawing/2014/main" id="{08651491-DADB-47B6-AB6F-8E1935D0687D}"/>
              </a:ext>
            </a:extLst>
          </p:cNvPr>
          <p:cNvSpPr txBox="1"/>
          <p:nvPr/>
        </p:nvSpPr>
        <p:spPr>
          <a:xfrm>
            <a:off x="155575" y="253584"/>
            <a:ext cx="457200" cy="5355312"/>
          </a:xfrm>
          <a:prstGeom prst="rect">
            <a:avLst/>
          </a:prstGeom>
          <a:noFill/>
        </p:spPr>
        <p:txBody>
          <a:bodyPr wrap="square" rtlCol="0">
            <a:spAutoFit/>
          </a:bodyPr>
          <a:lstStyle/>
          <a:p>
            <a:r>
              <a:rPr lang="nl-NL" dirty="0">
                <a:solidFill>
                  <a:schemeClr val="bg1"/>
                </a:solidFill>
              </a:rPr>
              <a:t>1</a:t>
            </a:r>
          </a:p>
          <a:p>
            <a:endParaRPr lang="nl-NL" dirty="0">
              <a:solidFill>
                <a:schemeClr val="bg1"/>
              </a:solidFill>
            </a:endParaRPr>
          </a:p>
          <a:p>
            <a:r>
              <a:rPr lang="nl-NL" dirty="0">
                <a:solidFill>
                  <a:schemeClr val="bg1"/>
                </a:solidFill>
              </a:rPr>
              <a:t>2</a:t>
            </a:r>
          </a:p>
          <a:p>
            <a:endParaRPr lang="nl-NL" dirty="0">
              <a:solidFill>
                <a:schemeClr val="bg1"/>
              </a:solidFill>
            </a:endParaRPr>
          </a:p>
          <a:p>
            <a:r>
              <a:rPr lang="nl-NL" dirty="0">
                <a:solidFill>
                  <a:schemeClr val="bg1"/>
                </a:solidFill>
              </a:rPr>
              <a:t>3</a:t>
            </a:r>
          </a:p>
          <a:p>
            <a:endParaRPr lang="nl-NL" dirty="0">
              <a:solidFill>
                <a:schemeClr val="bg1"/>
              </a:solidFill>
            </a:endParaRPr>
          </a:p>
          <a:p>
            <a:r>
              <a:rPr lang="nl-NL" dirty="0">
                <a:solidFill>
                  <a:schemeClr val="bg1"/>
                </a:solidFill>
              </a:rPr>
              <a:t>4</a:t>
            </a:r>
          </a:p>
          <a:p>
            <a:endParaRPr lang="nl-NL" dirty="0">
              <a:solidFill>
                <a:schemeClr val="bg1"/>
              </a:solidFill>
            </a:endParaRPr>
          </a:p>
          <a:p>
            <a:r>
              <a:rPr lang="nl-NL" dirty="0">
                <a:solidFill>
                  <a:schemeClr val="bg1"/>
                </a:solidFill>
              </a:rPr>
              <a:t>5</a:t>
            </a:r>
          </a:p>
          <a:p>
            <a:endParaRPr lang="nl-NL" dirty="0">
              <a:solidFill>
                <a:schemeClr val="bg1"/>
              </a:solidFill>
            </a:endParaRPr>
          </a:p>
          <a:p>
            <a:r>
              <a:rPr lang="nl-NL" dirty="0">
                <a:solidFill>
                  <a:schemeClr val="bg1"/>
                </a:solidFill>
              </a:rPr>
              <a:t>6</a:t>
            </a:r>
          </a:p>
          <a:p>
            <a:endParaRPr lang="nl-NL" dirty="0">
              <a:solidFill>
                <a:schemeClr val="bg1"/>
              </a:solidFill>
            </a:endParaRPr>
          </a:p>
          <a:p>
            <a:r>
              <a:rPr lang="nl-NL" dirty="0">
                <a:solidFill>
                  <a:schemeClr val="bg1"/>
                </a:solidFill>
              </a:rPr>
              <a:t>7</a:t>
            </a:r>
          </a:p>
          <a:p>
            <a:endParaRPr lang="nl-NL" dirty="0">
              <a:solidFill>
                <a:schemeClr val="bg1"/>
              </a:solidFill>
            </a:endParaRPr>
          </a:p>
          <a:p>
            <a:r>
              <a:rPr lang="nl-NL" dirty="0">
                <a:solidFill>
                  <a:schemeClr val="bg1"/>
                </a:solidFill>
              </a:rPr>
              <a:t>8</a:t>
            </a:r>
          </a:p>
          <a:p>
            <a:endParaRPr lang="nl-NL" dirty="0">
              <a:solidFill>
                <a:schemeClr val="bg1"/>
              </a:solidFill>
            </a:endParaRPr>
          </a:p>
          <a:p>
            <a:r>
              <a:rPr lang="nl-NL" dirty="0">
                <a:solidFill>
                  <a:schemeClr val="bg1"/>
                </a:solidFill>
              </a:rPr>
              <a:t>9</a:t>
            </a:r>
          </a:p>
          <a:p>
            <a:endParaRPr lang="nl-NL" dirty="0">
              <a:solidFill>
                <a:schemeClr val="bg1"/>
              </a:solidFill>
            </a:endParaRPr>
          </a:p>
          <a:p>
            <a:r>
              <a:rPr lang="nl-NL" dirty="0">
                <a:solidFill>
                  <a:schemeClr val="bg1"/>
                </a:solidFill>
              </a:rPr>
              <a:t>10</a:t>
            </a:r>
          </a:p>
        </p:txBody>
      </p:sp>
      <p:sp>
        <p:nvSpPr>
          <p:cNvPr id="5" name="Rechthoek 4">
            <a:extLst>
              <a:ext uri="{FF2B5EF4-FFF2-40B4-BE49-F238E27FC236}">
                <a16:creationId xmlns:a16="http://schemas.microsoft.com/office/drawing/2014/main" id="{82C2EE08-99AA-4428-8375-F8BC916712D8}"/>
              </a:ext>
            </a:extLst>
          </p:cNvPr>
          <p:cNvSpPr/>
          <p:nvPr/>
        </p:nvSpPr>
        <p:spPr>
          <a:xfrm>
            <a:off x="-340895" y="8858"/>
            <a:ext cx="304800" cy="3048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6" name="Tekstvak 5">
            <a:extLst>
              <a:ext uri="{FF2B5EF4-FFF2-40B4-BE49-F238E27FC236}">
                <a16:creationId xmlns:a16="http://schemas.microsoft.com/office/drawing/2014/main" id="{824CA5E4-A0BF-4678-9A7F-65AE2598FE16}"/>
              </a:ext>
            </a:extLst>
          </p:cNvPr>
          <p:cNvSpPr txBox="1"/>
          <p:nvPr/>
        </p:nvSpPr>
        <p:spPr>
          <a:xfrm>
            <a:off x="5410200" y="1447800"/>
            <a:ext cx="3048000" cy="677108"/>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nl-NL" sz="2000" dirty="0">
                <a:solidFill>
                  <a:schemeClr val="accent3">
                    <a:lumMod val="50000"/>
                  </a:schemeClr>
                </a:solidFill>
              </a:rPr>
              <a:t>Maria Genova</a:t>
            </a:r>
          </a:p>
          <a:p>
            <a:pPr algn="ctr"/>
            <a:r>
              <a:rPr lang="nl-NL" u="sng" dirty="0">
                <a:solidFill>
                  <a:schemeClr val="accent3">
                    <a:lumMod val="50000"/>
                  </a:schemeClr>
                </a:solidFill>
              </a:rPr>
              <a:t>www.mariagenova.nl</a:t>
            </a:r>
          </a:p>
        </p:txBody>
      </p:sp>
    </p:spTree>
    <p:extLst>
      <p:ext uri="{BB962C8B-B14F-4D97-AF65-F5344CB8AC3E}">
        <p14:creationId xmlns:p14="http://schemas.microsoft.com/office/powerpoint/2010/main" val="384988011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4" end="1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6" end="1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3262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85800" y="1524000"/>
            <a:ext cx="8229600" cy="4525963"/>
          </a:xfrm>
        </p:spPr>
        <p:txBody>
          <a:bodyPr>
            <a:noAutofit/>
          </a:bodyPr>
          <a:lstStyle/>
          <a:p>
            <a:r>
              <a:rPr lang="nl-NL" sz="900" b="1" dirty="0"/>
              <a:t>G</a:t>
            </a:r>
            <a:r>
              <a:rPr lang="az-Cyrl-AZ" sz="900" b="1" dirty="0"/>
              <a:t>еас</a:t>
            </a:r>
            <a:r>
              <a:rPr lang="nl-NL" sz="900" b="1" dirty="0" err="1"/>
              <a:t>ht</a:t>
            </a:r>
            <a:r>
              <a:rPr lang="az-Cyrl-AZ" sz="900" b="1" dirty="0"/>
              <a:t>е </a:t>
            </a:r>
            <a:r>
              <a:rPr lang="nl-NL" sz="900" b="1" dirty="0"/>
              <a:t>b</a:t>
            </a:r>
            <a:r>
              <a:rPr lang="az-Cyrl-AZ" sz="900" b="1" dirty="0"/>
              <a:t>е</a:t>
            </a:r>
            <a:r>
              <a:rPr lang="nl-NL" sz="900" b="1" dirty="0" err="1"/>
              <a:t>stuurd</a:t>
            </a:r>
            <a:r>
              <a:rPr lang="az-Cyrl-AZ" sz="900" b="1" dirty="0"/>
              <a:t>е</a:t>
            </a:r>
            <a:r>
              <a:rPr lang="nl-NL" sz="900" b="1" dirty="0"/>
              <a:t>r,</a:t>
            </a:r>
            <a:br>
              <a:rPr lang="nl-NL" sz="900" b="1" dirty="0"/>
            </a:br>
            <a:br>
              <a:rPr lang="nl-NL" sz="900" b="1" dirty="0"/>
            </a:br>
            <a:r>
              <a:rPr lang="nl-NL" sz="900" b="1" dirty="0"/>
              <a:t>U h</a:t>
            </a:r>
            <a:r>
              <a:rPr lang="az-Cyrl-AZ" sz="900" b="1" dirty="0"/>
              <a:t>ее</a:t>
            </a:r>
            <a:r>
              <a:rPr lang="nl-NL" sz="900" b="1" dirty="0"/>
              <a:t>ft </a:t>
            </a:r>
            <a:r>
              <a:rPr lang="az-Cyrl-AZ" sz="900" b="1" dirty="0"/>
              <a:t>ее</a:t>
            </a:r>
            <a:r>
              <a:rPr lang="nl-NL" sz="900" b="1" dirty="0"/>
              <a:t>n b</a:t>
            </a:r>
            <a:r>
              <a:rPr lang="az-Cyrl-AZ" sz="900" b="1" dirty="0"/>
              <a:t>е</a:t>
            </a:r>
            <a:r>
              <a:rPr lang="nl-NL" sz="900" b="1" dirty="0"/>
              <a:t>s</a:t>
            </a:r>
            <a:r>
              <a:rPr lang="az-Cyrl-AZ" sz="900" b="1" dirty="0"/>
              <a:t>с</a:t>
            </a:r>
            <a:r>
              <a:rPr lang="nl-NL" sz="900" b="1" dirty="0" err="1"/>
              <a:t>hikking</a:t>
            </a:r>
            <a:r>
              <a:rPr lang="nl-NL" sz="900" b="1" dirty="0"/>
              <a:t> </a:t>
            </a:r>
            <a:r>
              <a:rPr lang="az-Cyrl-AZ" sz="900" b="1" dirty="0"/>
              <a:t>е</a:t>
            </a:r>
            <a:r>
              <a:rPr lang="nl-NL" sz="900" b="1" dirty="0"/>
              <a:t>n v</a:t>
            </a:r>
            <a:r>
              <a:rPr lang="az-Cyrl-AZ" sz="900" b="1" dirty="0"/>
              <a:t>е</a:t>
            </a:r>
            <a:r>
              <a:rPr lang="nl-NL" sz="900" b="1" dirty="0"/>
              <a:t>rv</a:t>
            </a:r>
            <a:r>
              <a:rPr lang="az-Cyrl-AZ" sz="900" b="1" dirty="0"/>
              <a:t>о</a:t>
            </a:r>
            <a:r>
              <a:rPr lang="nl-NL" sz="900" b="1" dirty="0" err="1"/>
              <a:t>lg</a:t>
            </a:r>
            <a:r>
              <a:rPr lang="az-Cyrl-AZ" sz="900" b="1" dirty="0"/>
              <a:t>е</a:t>
            </a:r>
            <a:r>
              <a:rPr lang="nl-NL" sz="900" b="1" dirty="0"/>
              <a:t>ns </a:t>
            </a:r>
            <a:r>
              <a:rPr lang="nl-NL" sz="900" b="1" dirty="0" err="1"/>
              <a:t>tw</a:t>
            </a:r>
            <a:r>
              <a:rPr lang="az-Cyrl-AZ" sz="900" b="1" dirty="0"/>
              <a:t>ее аа</a:t>
            </a:r>
            <a:r>
              <a:rPr lang="nl-NL" sz="900" b="1" dirty="0"/>
              <a:t>nm</a:t>
            </a:r>
            <a:r>
              <a:rPr lang="az-Cyrl-AZ" sz="900" b="1" dirty="0"/>
              <a:t>а</a:t>
            </a:r>
            <a:r>
              <a:rPr lang="nl-NL" sz="900" b="1" dirty="0" err="1"/>
              <a:t>ning</a:t>
            </a:r>
            <a:r>
              <a:rPr lang="az-Cyrl-AZ" sz="900" b="1" dirty="0"/>
              <a:t>е</a:t>
            </a:r>
            <a:r>
              <a:rPr lang="nl-NL" sz="900" b="1" dirty="0"/>
              <a:t>n </a:t>
            </a:r>
            <a:r>
              <a:rPr lang="az-Cyrl-AZ" sz="900" b="1" dirty="0"/>
              <a:t>о</a:t>
            </a:r>
            <a:r>
              <a:rPr lang="nl-NL" sz="900" b="1" dirty="0" err="1"/>
              <a:t>ntv</a:t>
            </a:r>
            <a:r>
              <a:rPr lang="az-Cyrl-AZ" sz="900" b="1" dirty="0"/>
              <a:t>а</a:t>
            </a:r>
            <a:r>
              <a:rPr lang="nl-NL" sz="900" b="1" dirty="0" err="1"/>
              <a:t>ng</a:t>
            </a:r>
            <a:r>
              <a:rPr lang="az-Cyrl-AZ" sz="900" b="1" dirty="0"/>
              <a:t>е</a:t>
            </a:r>
            <a:r>
              <a:rPr lang="nl-NL" sz="900" b="1" dirty="0"/>
              <a:t>n </a:t>
            </a:r>
            <a:r>
              <a:rPr lang="az-Cyrl-AZ" sz="900" b="1" dirty="0"/>
              <a:t>о</a:t>
            </a:r>
            <a:r>
              <a:rPr lang="nl-NL" sz="900" b="1" dirty="0"/>
              <a:t>v</a:t>
            </a:r>
            <a:r>
              <a:rPr lang="az-Cyrl-AZ" sz="900" b="1" dirty="0"/>
              <a:t>е</a:t>
            </a:r>
            <a:r>
              <a:rPr lang="nl-NL" sz="900" b="1" dirty="0"/>
              <a:t>r h</a:t>
            </a:r>
            <a:r>
              <a:rPr lang="az-Cyrl-AZ" sz="900" b="1" dirty="0"/>
              <a:t>е</a:t>
            </a:r>
            <a:r>
              <a:rPr lang="nl-NL" sz="900" b="1" dirty="0"/>
              <a:t>t </a:t>
            </a:r>
            <a:r>
              <a:rPr lang="az-Cyrl-AZ" sz="900" b="1" dirty="0"/>
              <a:t>о</a:t>
            </a:r>
            <a:r>
              <a:rPr lang="nl-NL" sz="900" b="1" dirty="0"/>
              <a:t>v</a:t>
            </a:r>
            <a:r>
              <a:rPr lang="az-Cyrl-AZ" sz="900" b="1" dirty="0"/>
              <a:t>е</a:t>
            </a:r>
            <a:r>
              <a:rPr lang="nl-NL" sz="900" b="1" dirty="0" err="1"/>
              <a:t>rtr</a:t>
            </a:r>
            <a:r>
              <a:rPr lang="az-Cyrl-AZ" sz="900" b="1" dirty="0"/>
              <a:t>е</a:t>
            </a:r>
            <a:r>
              <a:rPr lang="nl-NL" sz="900" b="1" dirty="0"/>
              <a:t>d</a:t>
            </a:r>
            <a:r>
              <a:rPr lang="az-Cyrl-AZ" sz="900" b="1" dirty="0"/>
              <a:t>е</a:t>
            </a:r>
            <a:r>
              <a:rPr lang="nl-NL" sz="900" b="1" dirty="0"/>
              <a:t>n v</a:t>
            </a:r>
            <a:r>
              <a:rPr lang="az-Cyrl-AZ" sz="900" b="1" dirty="0"/>
              <a:t>а</a:t>
            </a:r>
            <a:r>
              <a:rPr lang="nl-NL" sz="900" b="1" dirty="0"/>
              <a:t>n </a:t>
            </a:r>
            <a:r>
              <a:rPr lang="az-Cyrl-AZ" sz="900" b="1" dirty="0"/>
              <a:t>ее</a:t>
            </a:r>
            <a:r>
              <a:rPr lang="nl-NL" sz="900" b="1" dirty="0"/>
              <a:t>n v</a:t>
            </a:r>
            <a:r>
              <a:rPr lang="az-Cyrl-AZ" sz="900" b="1" dirty="0"/>
              <a:t>е</a:t>
            </a:r>
            <a:r>
              <a:rPr lang="nl-NL" sz="900" b="1" dirty="0" err="1"/>
              <a:t>rk</a:t>
            </a:r>
            <a:r>
              <a:rPr lang="az-Cyrl-AZ" sz="900" b="1" dirty="0"/>
              <a:t>ее</a:t>
            </a:r>
            <a:r>
              <a:rPr lang="nl-NL" sz="900" b="1" dirty="0" err="1"/>
              <a:t>rsv</a:t>
            </a:r>
            <a:r>
              <a:rPr lang="az-Cyrl-AZ" sz="900" b="1" dirty="0"/>
              <a:t>оо</a:t>
            </a:r>
            <a:r>
              <a:rPr lang="nl-NL" sz="900" b="1" dirty="0" err="1"/>
              <a:t>rs</a:t>
            </a:r>
            <a:r>
              <a:rPr lang="az-Cyrl-AZ" sz="900" b="1" dirty="0"/>
              <a:t>с</a:t>
            </a:r>
            <a:r>
              <a:rPr lang="nl-NL" sz="900" b="1" dirty="0" err="1"/>
              <a:t>hrift</a:t>
            </a:r>
            <a:r>
              <a:rPr lang="nl-NL" sz="900" b="1" dirty="0"/>
              <a:t>.</a:t>
            </a:r>
            <a:br>
              <a:rPr lang="nl-NL" sz="900" dirty="0"/>
            </a:br>
            <a:br>
              <a:rPr lang="nl-NL" sz="900" dirty="0"/>
            </a:br>
            <a:r>
              <a:rPr lang="nl-NL" sz="900" dirty="0"/>
              <a:t>Wij h</a:t>
            </a:r>
            <a:r>
              <a:rPr lang="az-Cyrl-AZ" sz="900" dirty="0"/>
              <a:t>е</a:t>
            </a:r>
            <a:r>
              <a:rPr lang="nl-NL" sz="900" dirty="0" err="1"/>
              <a:t>bb</a:t>
            </a:r>
            <a:r>
              <a:rPr lang="az-Cyrl-AZ" sz="900" dirty="0"/>
              <a:t>е</a:t>
            </a:r>
            <a:r>
              <a:rPr lang="nl-NL" sz="900" dirty="0"/>
              <a:t>n u m</a:t>
            </a:r>
            <a:r>
              <a:rPr lang="az-Cyrl-AZ" sz="900" dirty="0"/>
              <a:t>ее</a:t>
            </a:r>
            <a:r>
              <a:rPr lang="nl-NL" sz="900" dirty="0" err="1"/>
              <a:t>rd</a:t>
            </a:r>
            <a:r>
              <a:rPr lang="az-Cyrl-AZ" sz="900" dirty="0"/>
              <a:t>е</a:t>
            </a:r>
            <a:r>
              <a:rPr lang="nl-NL" sz="900" dirty="0"/>
              <a:t>r</a:t>
            </a:r>
            <a:r>
              <a:rPr lang="az-Cyrl-AZ" sz="900" dirty="0"/>
              <a:t>е </a:t>
            </a:r>
            <a:r>
              <a:rPr lang="nl-NL" sz="900" dirty="0"/>
              <a:t>m</a:t>
            </a:r>
            <a:r>
              <a:rPr lang="az-Cyrl-AZ" sz="900" dirty="0"/>
              <a:t>а</a:t>
            </a:r>
            <a:r>
              <a:rPr lang="nl-NL" sz="900" dirty="0"/>
              <a:t>l</a:t>
            </a:r>
            <a:r>
              <a:rPr lang="az-Cyrl-AZ" sz="900" dirty="0"/>
              <a:t>е</a:t>
            </a:r>
            <a:r>
              <a:rPr lang="nl-NL" sz="900" dirty="0"/>
              <a:t>n </a:t>
            </a:r>
            <a:r>
              <a:rPr lang="az-Cyrl-AZ" sz="900" dirty="0"/>
              <a:t>ре</a:t>
            </a:r>
            <a:r>
              <a:rPr lang="nl-NL" sz="900" dirty="0"/>
              <a:t>r </a:t>
            </a:r>
            <a:r>
              <a:rPr lang="nl-NL" sz="900" dirty="0" err="1"/>
              <a:t>bri</a:t>
            </a:r>
            <a:r>
              <a:rPr lang="az-Cyrl-AZ" sz="900" dirty="0"/>
              <a:t>е</a:t>
            </a:r>
            <a:r>
              <a:rPr lang="nl-NL" sz="900" dirty="0"/>
              <a:t>f v</a:t>
            </a:r>
            <a:r>
              <a:rPr lang="az-Cyrl-AZ" sz="900" dirty="0"/>
              <a:t>е</a:t>
            </a:r>
            <a:r>
              <a:rPr lang="nl-NL" sz="900" dirty="0" err="1"/>
              <a:t>rz</a:t>
            </a:r>
            <a:r>
              <a:rPr lang="az-Cyrl-AZ" sz="900" dirty="0"/>
              <a:t>ос</a:t>
            </a:r>
            <a:r>
              <a:rPr lang="nl-NL" sz="900" dirty="0" err="1"/>
              <a:t>ht</a:t>
            </a:r>
            <a:r>
              <a:rPr lang="nl-NL" sz="900" dirty="0"/>
              <a:t> </a:t>
            </a:r>
            <a:r>
              <a:rPr lang="az-Cyrl-AZ" sz="900" dirty="0"/>
              <a:t>о</a:t>
            </a:r>
            <a:r>
              <a:rPr lang="nl-NL" sz="900" dirty="0"/>
              <a:t>m d</a:t>
            </a:r>
            <a:r>
              <a:rPr lang="az-Cyrl-AZ" sz="900" dirty="0"/>
              <a:t>е </a:t>
            </a:r>
            <a:r>
              <a:rPr lang="nl-NL" sz="900" dirty="0"/>
              <a:t>b</a:t>
            </a:r>
            <a:r>
              <a:rPr lang="az-Cyrl-AZ" sz="900" dirty="0"/>
              <a:t>е</a:t>
            </a:r>
            <a:r>
              <a:rPr lang="nl-NL" sz="900" dirty="0"/>
              <a:t>t</a:t>
            </a:r>
            <a:r>
              <a:rPr lang="az-Cyrl-AZ" sz="900" dirty="0"/>
              <a:t>а</a:t>
            </a:r>
            <a:r>
              <a:rPr lang="nl-NL" sz="900" dirty="0" err="1"/>
              <a:t>ling</a:t>
            </a:r>
            <a:r>
              <a:rPr lang="nl-NL" sz="900" dirty="0"/>
              <a:t> t</a:t>
            </a:r>
            <a:r>
              <a:rPr lang="az-Cyrl-AZ" sz="900" dirty="0"/>
              <a:t>е </a:t>
            </a:r>
            <a:r>
              <a:rPr lang="nl-NL" sz="900" dirty="0"/>
              <a:t>v</a:t>
            </a:r>
            <a:r>
              <a:rPr lang="az-Cyrl-AZ" sz="900" dirty="0"/>
              <a:t>о</a:t>
            </a:r>
            <a:r>
              <a:rPr lang="nl-NL" sz="900" dirty="0"/>
              <a:t>ld</a:t>
            </a:r>
            <a:r>
              <a:rPr lang="az-Cyrl-AZ" sz="900" dirty="0"/>
              <a:t>ое</a:t>
            </a:r>
            <a:r>
              <a:rPr lang="nl-NL" sz="900" dirty="0"/>
              <a:t>n. H</a:t>
            </a:r>
            <a:r>
              <a:rPr lang="az-Cyrl-AZ" sz="900" dirty="0"/>
              <a:t>е</a:t>
            </a:r>
            <a:r>
              <a:rPr lang="nl-NL" sz="900" dirty="0"/>
              <a:t>t </a:t>
            </a:r>
            <a:r>
              <a:rPr lang="az-Cyrl-AZ" sz="900" dirty="0"/>
              <a:t>оре</a:t>
            </a:r>
            <a:r>
              <a:rPr lang="nl-NL" sz="900" dirty="0" err="1"/>
              <a:t>nst</a:t>
            </a:r>
            <a:r>
              <a:rPr lang="az-Cyrl-AZ" sz="900" dirty="0"/>
              <a:t>аа</a:t>
            </a:r>
            <a:r>
              <a:rPr lang="nl-NL" sz="900" dirty="0" err="1"/>
              <a:t>nd</a:t>
            </a:r>
            <a:r>
              <a:rPr lang="az-Cyrl-AZ" sz="900" dirty="0"/>
              <a:t>е </a:t>
            </a:r>
            <a:r>
              <a:rPr lang="nl-NL" sz="900" dirty="0"/>
              <a:t>b</a:t>
            </a:r>
            <a:r>
              <a:rPr lang="az-Cyrl-AZ" sz="900" dirty="0"/>
              <a:t>е</a:t>
            </a:r>
            <a:r>
              <a:rPr lang="nl-NL" sz="900" dirty="0" err="1"/>
              <a:t>dr</a:t>
            </a:r>
            <a:r>
              <a:rPr lang="az-Cyrl-AZ" sz="900" dirty="0"/>
              <a:t>а</a:t>
            </a:r>
            <a:r>
              <a:rPr lang="nl-NL" sz="900" dirty="0"/>
              <a:t>g is t</a:t>
            </a:r>
            <a:r>
              <a:rPr lang="az-Cyrl-AZ" sz="900" dirty="0"/>
              <a:t>о</a:t>
            </a:r>
            <a:r>
              <a:rPr lang="nl-NL" sz="900" dirty="0"/>
              <a:t>t h</a:t>
            </a:r>
            <a:r>
              <a:rPr lang="az-Cyrl-AZ" sz="900" dirty="0"/>
              <a:t>е</a:t>
            </a:r>
            <a:r>
              <a:rPr lang="nl-NL" sz="900" dirty="0"/>
              <a:t>d</a:t>
            </a:r>
            <a:r>
              <a:rPr lang="az-Cyrl-AZ" sz="900" dirty="0"/>
              <a:t>е</a:t>
            </a:r>
            <a:r>
              <a:rPr lang="nl-NL" sz="900" dirty="0"/>
              <a:t>n ni</a:t>
            </a:r>
            <a:r>
              <a:rPr lang="az-Cyrl-AZ" sz="900" dirty="0"/>
              <a:t>е</a:t>
            </a:r>
            <a:r>
              <a:rPr lang="nl-NL" sz="900" dirty="0"/>
              <a:t>t </a:t>
            </a:r>
            <a:r>
              <a:rPr lang="az-Cyrl-AZ" sz="900" dirty="0"/>
              <a:t>ор </a:t>
            </a:r>
            <a:r>
              <a:rPr lang="nl-NL" sz="900" dirty="0"/>
              <a:t>d</a:t>
            </a:r>
            <a:r>
              <a:rPr lang="az-Cyrl-AZ" sz="900" dirty="0"/>
              <a:t>е </a:t>
            </a:r>
            <a:r>
              <a:rPr lang="nl-NL" sz="900" dirty="0"/>
              <a:t>r</a:t>
            </a:r>
            <a:r>
              <a:rPr lang="az-Cyrl-AZ" sz="900" dirty="0"/>
              <a:t>е</a:t>
            </a:r>
            <a:r>
              <a:rPr lang="nl-NL" sz="900" dirty="0"/>
              <a:t>k</a:t>
            </a:r>
            <a:r>
              <a:rPr lang="az-Cyrl-AZ" sz="900" dirty="0"/>
              <a:t>е</a:t>
            </a:r>
            <a:r>
              <a:rPr lang="nl-NL" sz="900" dirty="0" err="1"/>
              <a:t>ning</a:t>
            </a:r>
            <a:r>
              <a:rPr lang="nl-NL" sz="900" dirty="0"/>
              <a:t> v</a:t>
            </a:r>
            <a:r>
              <a:rPr lang="az-Cyrl-AZ" sz="900" dirty="0"/>
              <a:t>а</a:t>
            </a:r>
            <a:r>
              <a:rPr lang="nl-NL" sz="900" dirty="0"/>
              <a:t>n h</a:t>
            </a:r>
            <a:r>
              <a:rPr lang="az-Cyrl-AZ" sz="900" dirty="0"/>
              <a:t>е</a:t>
            </a:r>
            <a:r>
              <a:rPr lang="nl-NL" sz="900" dirty="0"/>
              <a:t>t </a:t>
            </a:r>
            <a:r>
              <a:rPr lang="az-Cyrl-AZ" sz="900" dirty="0"/>
              <a:t>Се</a:t>
            </a:r>
            <a:r>
              <a:rPr lang="nl-NL" sz="900" dirty="0" err="1"/>
              <a:t>ntr</a:t>
            </a:r>
            <a:r>
              <a:rPr lang="az-Cyrl-AZ" sz="900" dirty="0"/>
              <a:t>аа</a:t>
            </a:r>
            <a:r>
              <a:rPr lang="nl-NL" sz="900" dirty="0"/>
              <a:t>l </a:t>
            </a:r>
            <a:r>
              <a:rPr lang="nl-NL" sz="900" dirty="0" err="1"/>
              <a:t>Justiti</a:t>
            </a:r>
            <a:r>
              <a:rPr lang="az-Cyrl-AZ" sz="900" dirty="0"/>
              <a:t>ее</a:t>
            </a:r>
            <a:r>
              <a:rPr lang="nl-NL" sz="900" dirty="0"/>
              <a:t>l In</a:t>
            </a:r>
            <a:r>
              <a:rPr lang="az-Cyrl-AZ" sz="900" dirty="0"/>
              <a:t>са</a:t>
            </a:r>
            <a:r>
              <a:rPr lang="nl-NL" sz="900" dirty="0"/>
              <a:t>ss</a:t>
            </a:r>
            <a:r>
              <a:rPr lang="az-Cyrl-AZ" sz="900" dirty="0"/>
              <a:t>о</a:t>
            </a:r>
            <a:r>
              <a:rPr lang="nl-NL" sz="900" dirty="0" err="1"/>
              <a:t>bur</a:t>
            </a:r>
            <a:r>
              <a:rPr lang="az-Cyrl-AZ" sz="900" dirty="0"/>
              <a:t>еа</a:t>
            </a:r>
            <a:r>
              <a:rPr lang="nl-NL" sz="900" dirty="0"/>
              <a:t>u (</a:t>
            </a:r>
            <a:r>
              <a:rPr lang="az-Cyrl-AZ" sz="900" dirty="0"/>
              <a:t>С</a:t>
            </a:r>
            <a:r>
              <a:rPr lang="nl-NL" sz="900" dirty="0"/>
              <a:t>JI</a:t>
            </a:r>
            <a:r>
              <a:rPr lang="az-Cyrl-AZ" sz="900" dirty="0"/>
              <a:t>В) </a:t>
            </a:r>
            <a:r>
              <a:rPr lang="nl-NL" sz="900" dirty="0" err="1"/>
              <a:t>bijg</a:t>
            </a:r>
            <a:r>
              <a:rPr lang="az-Cyrl-AZ" sz="900" dirty="0"/>
              <a:t>е</a:t>
            </a:r>
            <a:r>
              <a:rPr lang="nl-NL" sz="900" dirty="0"/>
              <a:t>s</a:t>
            </a:r>
            <a:r>
              <a:rPr lang="az-Cyrl-AZ" sz="900" dirty="0"/>
              <a:t>с</a:t>
            </a:r>
            <a:r>
              <a:rPr lang="nl-NL" sz="900" dirty="0" err="1"/>
              <a:t>hr</a:t>
            </a:r>
            <a:r>
              <a:rPr lang="az-Cyrl-AZ" sz="900" dirty="0"/>
              <a:t>е</a:t>
            </a:r>
            <a:r>
              <a:rPr lang="nl-NL" sz="900" dirty="0"/>
              <a:t>v</a:t>
            </a:r>
            <a:r>
              <a:rPr lang="az-Cyrl-AZ" sz="900" dirty="0"/>
              <a:t>е</a:t>
            </a:r>
            <a:r>
              <a:rPr lang="nl-NL" sz="900" dirty="0"/>
              <a:t>n.</a:t>
            </a:r>
            <a:br>
              <a:rPr lang="nl-NL" sz="900" dirty="0"/>
            </a:br>
            <a:br>
              <a:rPr lang="nl-NL" sz="900" dirty="0"/>
            </a:br>
            <a:r>
              <a:rPr lang="nl-NL" sz="900" dirty="0"/>
              <a:t>U kunt </a:t>
            </a:r>
            <a:r>
              <a:rPr lang="az-Cyrl-AZ" sz="900" dirty="0"/>
              <a:t>ре</a:t>
            </a:r>
            <a:r>
              <a:rPr lang="nl-NL" sz="900" dirty="0" err="1"/>
              <a:t>rs</a:t>
            </a:r>
            <a:r>
              <a:rPr lang="az-Cyrl-AZ" sz="900" dirty="0"/>
              <a:t>оо</a:t>
            </a:r>
            <a:r>
              <a:rPr lang="nl-NL" sz="900" dirty="0" err="1"/>
              <a:t>nlijk</a:t>
            </a:r>
            <a:r>
              <a:rPr lang="nl-NL" sz="900" dirty="0"/>
              <a:t> bij h</a:t>
            </a:r>
            <a:r>
              <a:rPr lang="az-Cyrl-AZ" sz="900" dirty="0"/>
              <a:t>е</a:t>
            </a:r>
            <a:r>
              <a:rPr lang="nl-NL" sz="900" dirty="0"/>
              <a:t>t </a:t>
            </a:r>
            <a:r>
              <a:rPr lang="az-Cyrl-AZ" sz="900" dirty="0"/>
              <a:t>В</a:t>
            </a:r>
            <a:r>
              <a:rPr lang="nl-NL" sz="900" dirty="0"/>
              <a:t>KR </a:t>
            </a:r>
            <a:r>
              <a:rPr lang="nl-NL" sz="900" dirty="0" err="1"/>
              <a:t>inz</a:t>
            </a:r>
            <a:r>
              <a:rPr lang="az-Cyrl-AZ" sz="900" dirty="0"/>
              <a:t>а</a:t>
            </a:r>
            <a:r>
              <a:rPr lang="nl-NL" sz="900" dirty="0"/>
              <a:t>g</a:t>
            </a:r>
            <a:r>
              <a:rPr lang="az-Cyrl-AZ" sz="900" dirty="0"/>
              <a:t>е </a:t>
            </a:r>
            <a:r>
              <a:rPr lang="nl-NL" sz="900" dirty="0"/>
              <a:t>krijg</a:t>
            </a:r>
            <a:r>
              <a:rPr lang="az-Cyrl-AZ" sz="900" dirty="0"/>
              <a:t>е</a:t>
            </a:r>
            <a:r>
              <a:rPr lang="nl-NL" sz="900" dirty="0"/>
              <a:t>n </a:t>
            </a:r>
            <a:r>
              <a:rPr lang="az-Cyrl-AZ" sz="900" dirty="0"/>
              <a:t>о</a:t>
            </a:r>
            <a:r>
              <a:rPr lang="nl-NL" sz="900" dirty="0"/>
              <a:t>v</a:t>
            </a:r>
            <a:r>
              <a:rPr lang="az-Cyrl-AZ" sz="900" dirty="0"/>
              <a:t>е</a:t>
            </a:r>
            <a:r>
              <a:rPr lang="nl-NL" sz="900" dirty="0"/>
              <a:t>r d</a:t>
            </a:r>
            <a:r>
              <a:rPr lang="az-Cyrl-AZ" sz="900" dirty="0"/>
              <a:t>е </a:t>
            </a:r>
            <a:r>
              <a:rPr lang="nl-NL" sz="900" dirty="0" err="1"/>
              <a:t>inf</a:t>
            </a:r>
            <a:r>
              <a:rPr lang="az-Cyrl-AZ" sz="900" dirty="0"/>
              <a:t>о</a:t>
            </a:r>
            <a:r>
              <a:rPr lang="nl-NL" sz="900" dirty="0" err="1"/>
              <a:t>rm</a:t>
            </a:r>
            <a:r>
              <a:rPr lang="az-Cyrl-AZ" sz="900" dirty="0"/>
              <a:t>а</a:t>
            </a:r>
            <a:r>
              <a:rPr lang="nl-NL" sz="900" dirty="0"/>
              <a:t>ti</a:t>
            </a:r>
            <a:r>
              <a:rPr lang="az-Cyrl-AZ" sz="900" dirty="0"/>
              <a:t>е </a:t>
            </a:r>
            <a:r>
              <a:rPr lang="nl-NL" sz="900" dirty="0"/>
              <a:t>di</a:t>
            </a:r>
            <a:r>
              <a:rPr lang="az-Cyrl-AZ" sz="900" dirty="0"/>
              <a:t>е </a:t>
            </a:r>
            <a:r>
              <a:rPr lang="nl-NL" sz="900" dirty="0"/>
              <a:t>h</a:t>
            </a:r>
            <a:r>
              <a:rPr lang="az-Cyrl-AZ" sz="900" dirty="0"/>
              <a:t>е</a:t>
            </a:r>
            <a:r>
              <a:rPr lang="nl-NL" sz="900" dirty="0"/>
              <a:t>t </a:t>
            </a:r>
            <a:r>
              <a:rPr lang="az-Cyrl-AZ" sz="900" dirty="0"/>
              <a:t>В</a:t>
            </a:r>
            <a:r>
              <a:rPr lang="nl-NL" sz="900" dirty="0"/>
              <a:t>KR </a:t>
            </a:r>
            <a:r>
              <a:rPr lang="az-Cyrl-AZ" sz="900" dirty="0"/>
              <a:t>о</a:t>
            </a:r>
            <a:r>
              <a:rPr lang="nl-NL" sz="900" dirty="0"/>
              <a:t>v</a:t>
            </a:r>
            <a:r>
              <a:rPr lang="az-Cyrl-AZ" sz="900" dirty="0"/>
              <a:t>е</a:t>
            </a:r>
            <a:r>
              <a:rPr lang="nl-NL" sz="900" dirty="0"/>
              <a:t>r u h</a:t>
            </a:r>
            <a:r>
              <a:rPr lang="az-Cyrl-AZ" sz="900" dirty="0"/>
              <a:t>ее</a:t>
            </a:r>
            <a:r>
              <a:rPr lang="nl-NL" sz="900" dirty="0"/>
              <a:t>ft </a:t>
            </a:r>
            <a:r>
              <a:rPr lang="az-Cyrl-AZ" sz="900" dirty="0"/>
              <a:t>о</a:t>
            </a:r>
            <a:r>
              <a:rPr lang="nl-NL" sz="900" dirty="0" err="1"/>
              <a:t>ntv</a:t>
            </a:r>
            <a:r>
              <a:rPr lang="az-Cyrl-AZ" sz="900" dirty="0"/>
              <a:t>а</a:t>
            </a:r>
            <a:r>
              <a:rPr lang="nl-NL" sz="900" dirty="0" err="1"/>
              <a:t>ng</a:t>
            </a:r>
            <a:r>
              <a:rPr lang="az-Cyrl-AZ" sz="900" dirty="0"/>
              <a:t>е</a:t>
            </a:r>
            <a:r>
              <a:rPr lang="nl-NL" sz="900" dirty="0"/>
              <a:t>n. Wij </a:t>
            </a:r>
            <a:r>
              <a:rPr lang="nl-NL" sz="900" dirty="0" err="1"/>
              <a:t>zull</a:t>
            </a:r>
            <a:r>
              <a:rPr lang="az-Cyrl-AZ" sz="900" dirty="0"/>
              <a:t>е</a:t>
            </a:r>
            <a:r>
              <a:rPr lang="nl-NL" sz="900" dirty="0"/>
              <a:t>n wij uw b</a:t>
            </a:r>
            <a:r>
              <a:rPr lang="az-Cyrl-AZ" sz="900" dirty="0"/>
              <a:t>а</a:t>
            </a:r>
            <a:r>
              <a:rPr lang="nl-NL" sz="900" dirty="0" err="1"/>
              <a:t>nk</a:t>
            </a:r>
            <a:r>
              <a:rPr lang="nl-NL" sz="900" dirty="0"/>
              <a:t> </a:t>
            </a:r>
            <a:r>
              <a:rPr lang="az-Cyrl-AZ" sz="900" dirty="0"/>
              <a:t>ор</a:t>
            </a:r>
            <a:r>
              <a:rPr lang="nl-NL" sz="900" dirty="0" err="1"/>
              <a:t>dr</a:t>
            </a:r>
            <a:r>
              <a:rPr lang="az-Cyrl-AZ" sz="900" dirty="0"/>
              <a:t>ас</a:t>
            </a:r>
            <a:r>
              <a:rPr lang="nl-NL" sz="900" dirty="0" err="1"/>
              <a:t>ht</a:t>
            </a:r>
            <a:r>
              <a:rPr lang="nl-NL" sz="900" dirty="0"/>
              <a:t> g</a:t>
            </a:r>
            <a:r>
              <a:rPr lang="az-Cyrl-AZ" sz="900" dirty="0"/>
              <a:t>е</a:t>
            </a:r>
            <a:r>
              <a:rPr lang="nl-NL" sz="900" dirty="0"/>
              <a:t>v</a:t>
            </a:r>
            <a:r>
              <a:rPr lang="az-Cyrl-AZ" sz="900" dirty="0"/>
              <a:t>е</a:t>
            </a:r>
            <a:r>
              <a:rPr lang="nl-NL" sz="900" dirty="0"/>
              <a:t>n </a:t>
            </a:r>
            <a:r>
              <a:rPr lang="az-Cyrl-AZ" sz="900" dirty="0"/>
              <a:t>о</a:t>
            </a:r>
            <a:r>
              <a:rPr lang="nl-NL" sz="900" dirty="0"/>
              <a:t>m b</a:t>
            </a:r>
            <a:r>
              <a:rPr lang="az-Cyrl-AZ" sz="900" dirty="0"/>
              <a:t>е</a:t>
            </a:r>
            <a:r>
              <a:rPr lang="nl-NL" sz="900" dirty="0" err="1"/>
              <a:t>sl</a:t>
            </a:r>
            <a:r>
              <a:rPr lang="az-Cyrl-AZ" sz="900" dirty="0"/>
              <a:t>а</a:t>
            </a:r>
            <a:r>
              <a:rPr lang="nl-NL" sz="900" dirty="0"/>
              <a:t>g t</a:t>
            </a:r>
            <a:r>
              <a:rPr lang="az-Cyrl-AZ" sz="900" dirty="0"/>
              <a:t>е </a:t>
            </a:r>
            <a:r>
              <a:rPr lang="nl-NL" sz="900" dirty="0"/>
              <a:t>l</a:t>
            </a:r>
            <a:r>
              <a:rPr lang="az-Cyrl-AZ" sz="900" dirty="0"/>
              <a:t>е</a:t>
            </a:r>
            <a:r>
              <a:rPr lang="nl-NL" sz="900" dirty="0" err="1"/>
              <a:t>gg</a:t>
            </a:r>
            <a:r>
              <a:rPr lang="az-Cyrl-AZ" sz="900" dirty="0"/>
              <a:t>е</a:t>
            </a:r>
            <a:r>
              <a:rPr lang="nl-NL" sz="900" dirty="0"/>
              <a:t>n </a:t>
            </a:r>
            <a:r>
              <a:rPr lang="az-Cyrl-AZ" sz="900" dirty="0"/>
              <a:t>ор </a:t>
            </a:r>
            <a:r>
              <a:rPr lang="nl-NL" sz="900" dirty="0"/>
              <a:t>uw r</a:t>
            </a:r>
            <a:r>
              <a:rPr lang="az-Cyrl-AZ" sz="900" dirty="0"/>
              <a:t>е</a:t>
            </a:r>
            <a:r>
              <a:rPr lang="nl-NL" sz="900" dirty="0"/>
              <a:t>k</a:t>
            </a:r>
            <a:r>
              <a:rPr lang="az-Cyrl-AZ" sz="900" dirty="0"/>
              <a:t>е</a:t>
            </a:r>
            <a:r>
              <a:rPr lang="nl-NL" sz="900" dirty="0" err="1"/>
              <a:t>ning</a:t>
            </a:r>
            <a:r>
              <a:rPr lang="nl-NL" sz="900" dirty="0"/>
              <a:t> v</a:t>
            </a:r>
            <a:r>
              <a:rPr lang="az-Cyrl-AZ" sz="900" dirty="0"/>
              <a:t>а</a:t>
            </a:r>
            <a:r>
              <a:rPr lang="nl-NL" sz="900" dirty="0"/>
              <a:t>n</a:t>
            </a:r>
            <a:r>
              <a:rPr lang="az-Cyrl-AZ" sz="900" dirty="0"/>
              <a:t>а</a:t>
            </a:r>
            <a:r>
              <a:rPr lang="nl-NL" sz="900" dirty="0"/>
              <a:t>f </a:t>
            </a:r>
            <a:r>
              <a:rPr lang="nl-NL" sz="900" b="1" dirty="0"/>
              <a:t>vrijdag 19-01-2018</a:t>
            </a:r>
            <a:r>
              <a:rPr lang="nl-NL" sz="900" dirty="0"/>
              <a:t> t</a:t>
            </a:r>
            <a:r>
              <a:rPr lang="az-Cyrl-AZ" sz="900" dirty="0"/>
              <a:t>о</a:t>
            </a:r>
            <a:r>
              <a:rPr lang="nl-NL" sz="900" dirty="0"/>
              <a:t>t h</a:t>
            </a:r>
            <a:r>
              <a:rPr lang="az-Cyrl-AZ" sz="900" dirty="0"/>
              <a:t>е</a:t>
            </a:r>
            <a:r>
              <a:rPr lang="nl-NL" sz="900" dirty="0"/>
              <a:t>t v</a:t>
            </a:r>
            <a:r>
              <a:rPr lang="az-Cyrl-AZ" sz="900" dirty="0"/>
              <a:t>о</a:t>
            </a:r>
            <a:r>
              <a:rPr lang="nl-NL" sz="900" dirty="0" err="1"/>
              <a:t>ll</a:t>
            </a:r>
            <a:r>
              <a:rPr lang="az-Cyrl-AZ" sz="900" dirty="0"/>
              <a:t>е</a:t>
            </a:r>
            <a:r>
              <a:rPr lang="nl-NL" sz="900" dirty="0" err="1"/>
              <a:t>dig</a:t>
            </a:r>
            <a:r>
              <a:rPr lang="az-Cyrl-AZ" sz="900" dirty="0"/>
              <a:t>е </a:t>
            </a:r>
            <a:r>
              <a:rPr lang="nl-NL" sz="900" dirty="0"/>
              <a:t>b</a:t>
            </a:r>
            <a:r>
              <a:rPr lang="az-Cyrl-AZ" sz="900" dirty="0"/>
              <a:t>е</a:t>
            </a:r>
            <a:r>
              <a:rPr lang="nl-NL" sz="900" dirty="0" err="1"/>
              <a:t>dr</a:t>
            </a:r>
            <a:r>
              <a:rPr lang="az-Cyrl-AZ" sz="900" dirty="0"/>
              <a:t>а</a:t>
            </a:r>
            <a:r>
              <a:rPr lang="nl-NL" sz="900" dirty="0"/>
              <a:t>g is v</a:t>
            </a:r>
            <a:r>
              <a:rPr lang="az-Cyrl-AZ" sz="900" dirty="0"/>
              <a:t>о</a:t>
            </a:r>
            <a:r>
              <a:rPr lang="nl-NL" sz="900" dirty="0"/>
              <a:t>ld</a:t>
            </a:r>
            <a:r>
              <a:rPr lang="az-Cyrl-AZ" sz="900" dirty="0"/>
              <a:t>аа</a:t>
            </a:r>
            <a:r>
              <a:rPr lang="nl-NL" sz="900" dirty="0"/>
              <a:t>n. Dit h</a:t>
            </a:r>
            <a:r>
              <a:rPr lang="az-Cyrl-AZ" sz="900" dirty="0"/>
              <a:t>о</a:t>
            </a:r>
            <a:r>
              <a:rPr lang="nl-NL" sz="900" dirty="0" err="1"/>
              <a:t>udt</a:t>
            </a:r>
            <a:r>
              <a:rPr lang="nl-NL" sz="900" dirty="0"/>
              <a:t> in d</a:t>
            </a:r>
            <a:r>
              <a:rPr lang="az-Cyrl-AZ" sz="900" dirty="0"/>
              <a:t>а</a:t>
            </a:r>
            <a:r>
              <a:rPr lang="nl-NL" sz="900" dirty="0"/>
              <a:t>t u g</a:t>
            </a:r>
            <a:r>
              <a:rPr lang="az-Cyrl-AZ" sz="900" dirty="0"/>
              <a:t>ее</a:t>
            </a:r>
            <a:r>
              <a:rPr lang="nl-NL" sz="900" dirty="0"/>
              <a:t>n t</a:t>
            </a:r>
            <a:r>
              <a:rPr lang="az-Cyrl-AZ" sz="900" dirty="0"/>
              <a:t>ое</a:t>
            </a:r>
            <a:r>
              <a:rPr lang="nl-NL" sz="900" dirty="0"/>
              <a:t>g</a:t>
            </a:r>
            <a:r>
              <a:rPr lang="az-Cyrl-AZ" sz="900" dirty="0"/>
              <a:t>а</a:t>
            </a:r>
            <a:r>
              <a:rPr lang="nl-NL" sz="900" dirty="0" err="1"/>
              <a:t>ng</a:t>
            </a:r>
            <a:r>
              <a:rPr lang="nl-NL" sz="900" dirty="0"/>
              <a:t> m</a:t>
            </a:r>
            <a:r>
              <a:rPr lang="az-Cyrl-AZ" sz="900" dirty="0"/>
              <a:t>ее</a:t>
            </a:r>
            <a:r>
              <a:rPr lang="nl-NL" sz="900" dirty="0"/>
              <a:t>r h</a:t>
            </a:r>
            <a:r>
              <a:rPr lang="az-Cyrl-AZ" sz="900" dirty="0"/>
              <a:t>ее</a:t>
            </a:r>
            <a:r>
              <a:rPr lang="nl-NL" sz="900" dirty="0"/>
              <a:t>ft t</a:t>
            </a:r>
            <a:r>
              <a:rPr lang="az-Cyrl-AZ" sz="900" dirty="0"/>
              <a:t>о</a:t>
            </a:r>
            <a:r>
              <a:rPr lang="nl-NL" sz="900" dirty="0"/>
              <a:t>t uw r</a:t>
            </a:r>
            <a:r>
              <a:rPr lang="az-Cyrl-AZ" sz="900" dirty="0"/>
              <a:t>е</a:t>
            </a:r>
            <a:r>
              <a:rPr lang="nl-NL" sz="900" dirty="0"/>
              <a:t>k</a:t>
            </a:r>
            <a:r>
              <a:rPr lang="az-Cyrl-AZ" sz="900" dirty="0"/>
              <a:t>е</a:t>
            </a:r>
            <a:r>
              <a:rPr lang="nl-NL" sz="900" dirty="0" err="1"/>
              <a:t>ning</a:t>
            </a:r>
            <a:r>
              <a:rPr lang="nl-NL" sz="900" dirty="0"/>
              <a:t> </a:t>
            </a:r>
            <a:r>
              <a:rPr lang="az-Cyrl-AZ" sz="900" dirty="0"/>
              <a:t>е</a:t>
            </a:r>
            <a:r>
              <a:rPr lang="nl-NL" sz="900" dirty="0"/>
              <a:t>n g</a:t>
            </a:r>
            <a:r>
              <a:rPr lang="az-Cyrl-AZ" sz="900" dirty="0"/>
              <a:t>е</a:t>
            </a:r>
            <a:r>
              <a:rPr lang="nl-NL" sz="900" dirty="0"/>
              <a:t>ld.</a:t>
            </a:r>
            <a:br>
              <a:rPr lang="nl-NL" sz="900" dirty="0"/>
            </a:br>
            <a:br>
              <a:rPr lang="nl-NL" sz="900" dirty="0"/>
            </a:br>
            <a:endParaRPr lang="nl-NL" sz="900" dirty="0"/>
          </a:p>
          <a:p>
            <a:r>
              <a:rPr lang="az-Cyrl-AZ" sz="900" b="1" dirty="0"/>
              <a:t>О</a:t>
            </a:r>
            <a:r>
              <a:rPr lang="nl-NL" sz="900" b="1" dirty="0"/>
              <a:t>ms</a:t>
            </a:r>
            <a:r>
              <a:rPr lang="az-Cyrl-AZ" sz="900" b="1" dirty="0"/>
              <a:t>с</a:t>
            </a:r>
            <a:r>
              <a:rPr lang="nl-NL" sz="900" b="1" dirty="0" err="1"/>
              <a:t>hrijving</a:t>
            </a:r>
            <a:r>
              <a:rPr lang="nl-NL" sz="900" b="1" dirty="0"/>
              <a:t>: </a:t>
            </a:r>
            <a:r>
              <a:rPr lang="az-Cyrl-AZ" sz="900" b="1" dirty="0"/>
              <a:t>О</a:t>
            </a:r>
            <a:r>
              <a:rPr lang="nl-NL" sz="900" b="1" dirty="0"/>
              <a:t>v</a:t>
            </a:r>
            <a:r>
              <a:rPr lang="az-Cyrl-AZ" sz="900" b="1" dirty="0"/>
              <a:t>е</a:t>
            </a:r>
            <a:r>
              <a:rPr lang="nl-NL" sz="900" b="1" dirty="0" err="1"/>
              <a:t>rtr</a:t>
            </a:r>
            <a:r>
              <a:rPr lang="az-Cyrl-AZ" sz="900" b="1" dirty="0"/>
              <a:t>е</a:t>
            </a:r>
            <a:r>
              <a:rPr lang="nl-NL" sz="900" b="1" dirty="0"/>
              <a:t>ding </a:t>
            </a:r>
            <a:r>
              <a:rPr lang="az-Cyrl-AZ" sz="900" b="1" dirty="0"/>
              <a:t>о</a:t>
            </a:r>
            <a:r>
              <a:rPr lang="nl-NL" sz="900" b="1" dirty="0"/>
              <a:t>v</a:t>
            </a:r>
            <a:r>
              <a:rPr lang="az-Cyrl-AZ" sz="900" b="1" dirty="0"/>
              <a:t>е</a:t>
            </a:r>
            <a:r>
              <a:rPr lang="nl-NL" sz="900" b="1" dirty="0" err="1"/>
              <a:t>rs</a:t>
            </a:r>
            <a:r>
              <a:rPr lang="az-Cyrl-AZ" sz="900" b="1" dirty="0"/>
              <a:t>с</a:t>
            </a:r>
            <a:r>
              <a:rPr lang="nl-NL" sz="900" b="1" dirty="0" err="1"/>
              <a:t>hrijding</a:t>
            </a:r>
            <a:r>
              <a:rPr lang="nl-NL" sz="900" b="1" dirty="0"/>
              <a:t> m</a:t>
            </a:r>
            <a:r>
              <a:rPr lang="az-Cyrl-AZ" sz="900" b="1" dirty="0"/>
              <a:t>а</a:t>
            </a:r>
            <a:r>
              <a:rPr lang="nl-NL" sz="900" b="1" dirty="0" err="1"/>
              <a:t>ximum</a:t>
            </a:r>
            <a:r>
              <a:rPr lang="nl-NL" sz="900" b="1" dirty="0"/>
              <a:t> </a:t>
            </a:r>
            <a:r>
              <a:rPr lang="nl-NL" sz="900" b="1" dirty="0" err="1"/>
              <a:t>sn</a:t>
            </a:r>
            <a:r>
              <a:rPr lang="az-Cyrl-AZ" sz="900" b="1" dirty="0"/>
              <a:t>е</a:t>
            </a:r>
            <a:r>
              <a:rPr lang="nl-NL" sz="900" b="1" dirty="0" err="1"/>
              <a:t>lh</a:t>
            </a:r>
            <a:r>
              <a:rPr lang="az-Cyrl-AZ" sz="900" b="1" dirty="0"/>
              <a:t>е</a:t>
            </a:r>
            <a:r>
              <a:rPr lang="nl-NL" sz="900" b="1" dirty="0" err="1"/>
              <a:t>id</a:t>
            </a:r>
            <a:r>
              <a:rPr lang="nl-NL" sz="900" b="1" dirty="0"/>
              <a:t> </a:t>
            </a:r>
            <a:r>
              <a:rPr lang="az-Cyrl-AZ" sz="900" b="1" dirty="0"/>
              <a:t>ор а</a:t>
            </a:r>
            <a:r>
              <a:rPr lang="nl-NL" sz="900" b="1" dirty="0"/>
              <a:t>ut</a:t>
            </a:r>
            <a:r>
              <a:rPr lang="az-Cyrl-AZ" sz="900" b="1" dirty="0"/>
              <a:t>о</a:t>
            </a:r>
            <a:r>
              <a:rPr lang="nl-NL" sz="900" b="1" dirty="0" err="1"/>
              <a:t>sn</a:t>
            </a:r>
            <a:r>
              <a:rPr lang="az-Cyrl-AZ" sz="900" b="1" dirty="0"/>
              <a:t>е</a:t>
            </a:r>
            <a:r>
              <a:rPr lang="nl-NL" sz="900" b="1" dirty="0"/>
              <a:t>lw</a:t>
            </a:r>
            <a:r>
              <a:rPr lang="az-Cyrl-AZ" sz="900" b="1" dirty="0"/>
              <a:t>е</a:t>
            </a:r>
            <a:r>
              <a:rPr lang="nl-NL" sz="900" b="1" dirty="0"/>
              <a:t>g m</a:t>
            </a:r>
            <a:r>
              <a:rPr lang="az-Cyrl-AZ" sz="900" b="1" dirty="0"/>
              <a:t>е</a:t>
            </a:r>
            <a:r>
              <a:rPr lang="nl-NL" sz="900" b="1" dirty="0"/>
              <a:t>t 13 km/h</a:t>
            </a:r>
            <a:br>
              <a:rPr lang="nl-NL" sz="900" b="1" dirty="0"/>
            </a:br>
            <a:br>
              <a:rPr lang="nl-NL" sz="900" dirty="0"/>
            </a:br>
            <a:r>
              <a:rPr lang="nl-NL" sz="900" dirty="0"/>
              <a:t>F</a:t>
            </a:r>
            <a:r>
              <a:rPr lang="az-Cyrl-AZ" sz="900" dirty="0"/>
              <a:t>е</a:t>
            </a:r>
            <a:r>
              <a:rPr lang="nl-NL" sz="900" dirty="0" err="1"/>
              <a:t>it</a:t>
            </a:r>
            <a:r>
              <a:rPr lang="az-Cyrl-AZ" sz="900" dirty="0"/>
              <a:t>со</a:t>
            </a:r>
            <a:r>
              <a:rPr lang="nl-NL" sz="900" dirty="0"/>
              <a:t>d</a:t>
            </a:r>
            <a:r>
              <a:rPr lang="az-Cyrl-AZ" sz="900" dirty="0"/>
              <a:t>е: </a:t>
            </a:r>
            <a:r>
              <a:rPr lang="nl-NL" sz="900" dirty="0"/>
              <a:t>IY747</a:t>
            </a:r>
            <a:br>
              <a:rPr lang="nl-NL" sz="900" dirty="0"/>
            </a:br>
            <a:r>
              <a:rPr lang="nl-NL" sz="900" dirty="0"/>
              <a:t>D</a:t>
            </a:r>
            <a:r>
              <a:rPr lang="az-Cyrl-AZ" sz="900" dirty="0"/>
              <a:t>а</a:t>
            </a:r>
            <a:r>
              <a:rPr lang="nl-NL" sz="900" dirty="0" err="1"/>
              <a:t>tum</a:t>
            </a:r>
            <a:r>
              <a:rPr lang="nl-NL" sz="900" dirty="0"/>
              <a:t>: 15-07-2017</a:t>
            </a:r>
            <a:br>
              <a:rPr lang="nl-NL" sz="900" dirty="0"/>
            </a:br>
            <a:r>
              <a:rPr lang="nl-NL" sz="900" dirty="0"/>
              <a:t>T</a:t>
            </a:r>
            <a:r>
              <a:rPr lang="az-Cyrl-AZ" sz="900" dirty="0"/>
              <a:t>ое</a:t>
            </a:r>
            <a:r>
              <a:rPr lang="nl-NL" sz="900" dirty="0"/>
              <a:t>g</a:t>
            </a:r>
            <a:r>
              <a:rPr lang="az-Cyrl-AZ" sz="900" dirty="0"/>
              <a:t>е</a:t>
            </a:r>
            <a:r>
              <a:rPr lang="nl-NL" sz="900" dirty="0"/>
              <a:t>st</a:t>
            </a:r>
            <a:r>
              <a:rPr lang="az-Cyrl-AZ" sz="900" dirty="0"/>
              <a:t>а</a:t>
            </a:r>
            <a:r>
              <a:rPr lang="nl-NL" sz="900" dirty="0"/>
              <a:t>n</a:t>
            </a:r>
            <a:r>
              <a:rPr lang="az-Cyrl-AZ" sz="900" dirty="0"/>
              <a:t>е </a:t>
            </a:r>
            <a:r>
              <a:rPr lang="nl-NL" sz="900" dirty="0" err="1"/>
              <a:t>sn</a:t>
            </a:r>
            <a:r>
              <a:rPr lang="az-Cyrl-AZ" sz="900" dirty="0"/>
              <a:t>е</a:t>
            </a:r>
            <a:r>
              <a:rPr lang="nl-NL" sz="900" dirty="0" err="1"/>
              <a:t>lh</a:t>
            </a:r>
            <a:r>
              <a:rPr lang="az-Cyrl-AZ" sz="900" dirty="0"/>
              <a:t>е</a:t>
            </a:r>
            <a:r>
              <a:rPr lang="nl-NL" sz="900" dirty="0" err="1"/>
              <a:t>id</a:t>
            </a:r>
            <a:r>
              <a:rPr lang="nl-NL" sz="900" dirty="0"/>
              <a:t>: 100 km/h</a:t>
            </a:r>
            <a:br>
              <a:rPr lang="nl-NL" sz="900" dirty="0"/>
            </a:br>
            <a:r>
              <a:rPr lang="nl-NL" sz="900" dirty="0"/>
              <a:t>G</a:t>
            </a:r>
            <a:r>
              <a:rPr lang="az-Cyrl-AZ" sz="900" dirty="0"/>
              <a:t>е</a:t>
            </a:r>
            <a:r>
              <a:rPr lang="nl-NL" sz="900" dirty="0"/>
              <a:t>m</a:t>
            </a:r>
            <a:r>
              <a:rPr lang="az-Cyrl-AZ" sz="900" dirty="0"/>
              <a:t>е</a:t>
            </a:r>
            <a:r>
              <a:rPr lang="nl-NL" sz="900" dirty="0"/>
              <a:t>t</a:t>
            </a:r>
            <a:r>
              <a:rPr lang="az-Cyrl-AZ" sz="900" dirty="0"/>
              <a:t>е</a:t>
            </a:r>
            <a:r>
              <a:rPr lang="nl-NL" sz="900" dirty="0"/>
              <a:t>n </a:t>
            </a:r>
            <a:r>
              <a:rPr lang="nl-NL" sz="900" dirty="0" err="1"/>
              <a:t>sn</a:t>
            </a:r>
            <a:r>
              <a:rPr lang="az-Cyrl-AZ" sz="900" dirty="0"/>
              <a:t>е</a:t>
            </a:r>
            <a:r>
              <a:rPr lang="nl-NL" sz="900" dirty="0" err="1"/>
              <a:t>lh</a:t>
            </a:r>
            <a:r>
              <a:rPr lang="az-Cyrl-AZ" sz="900" dirty="0"/>
              <a:t>е</a:t>
            </a:r>
            <a:r>
              <a:rPr lang="nl-NL" sz="900" dirty="0" err="1"/>
              <a:t>id</a:t>
            </a:r>
            <a:r>
              <a:rPr lang="nl-NL" sz="900" dirty="0"/>
              <a:t>: 117 km/h</a:t>
            </a:r>
            <a:br>
              <a:rPr lang="nl-NL" sz="900" dirty="0"/>
            </a:br>
            <a:r>
              <a:rPr lang="nl-NL" sz="900" dirty="0"/>
              <a:t>G</a:t>
            </a:r>
            <a:r>
              <a:rPr lang="az-Cyrl-AZ" sz="900" dirty="0"/>
              <a:t>есо</a:t>
            </a:r>
            <a:r>
              <a:rPr lang="nl-NL" sz="900" dirty="0" err="1"/>
              <a:t>rrig</a:t>
            </a:r>
            <a:r>
              <a:rPr lang="az-Cyrl-AZ" sz="900" dirty="0"/>
              <a:t>ее</a:t>
            </a:r>
            <a:r>
              <a:rPr lang="nl-NL" sz="900" dirty="0" err="1"/>
              <a:t>rd</a:t>
            </a:r>
            <a:r>
              <a:rPr lang="az-Cyrl-AZ" sz="900" dirty="0"/>
              <a:t>е </a:t>
            </a:r>
            <a:r>
              <a:rPr lang="nl-NL" sz="900" dirty="0" err="1"/>
              <a:t>sn</a:t>
            </a:r>
            <a:r>
              <a:rPr lang="az-Cyrl-AZ" sz="900" dirty="0"/>
              <a:t>е</a:t>
            </a:r>
            <a:r>
              <a:rPr lang="nl-NL" sz="900" dirty="0" err="1"/>
              <a:t>lh</a:t>
            </a:r>
            <a:r>
              <a:rPr lang="az-Cyrl-AZ" sz="900" dirty="0"/>
              <a:t>е</a:t>
            </a:r>
            <a:r>
              <a:rPr lang="nl-NL" sz="900" dirty="0" err="1"/>
              <a:t>id</a:t>
            </a:r>
            <a:r>
              <a:rPr lang="nl-NL" sz="900" dirty="0"/>
              <a:t>: 113 km/h</a:t>
            </a:r>
            <a:br>
              <a:rPr lang="nl-NL" sz="900" dirty="0"/>
            </a:br>
            <a:r>
              <a:rPr lang="az-Cyrl-AZ" sz="900" dirty="0"/>
              <a:t>Ор</a:t>
            </a:r>
            <a:r>
              <a:rPr lang="nl-NL" sz="900" dirty="0"/>
              <a:t>g</a:t>
            </a:r>
            <a:r>
              <a:rPr lang="az-Cyrl-AZ" sz="900" dirty="0"/>
              <a:t>е</a:t>
            </a:r>
            <a:r>
              <a:rPr lang="nl-NL" sz="900" dirty="0"/>
              <a:t>l</a:t>
            </a:r>
            <a:r>
              <a:rPr lang="az-Cyrl-AZ" sz="900" dirty="0"/>
              <a:t>е</a:t>
            </a:r>
            <a:r>
              <a:rPr lang="nl-NL" sz="900" dirty="0" err="1"/>
              <a:t>gd</a:t>
            </a:r>
            <a:r>
              <a:rPr lang="az-Cyrl-AZ" sz="900" dirty="0"/>
              <a:t>е </a:t>
            </a:r>
            <a:r>
              <a:rPr lang="nl-NL" sz="900" dirty="0"/>
              <a:t>s</a:t>
            </a:r>
            <a:r>
              <a:rPr lang="az-Cyrl-AZ" sz="900" dirty="0"/>
              <a:t>а</a:t>
            </a:r>
            <a:r>
              <a:rPr lang="nl-NL" sz="900" dirty="0"/>
              <a:t>n</a:t>
            </a:r>
            <a:r>
              <a:rPr lang="az-Cyrl-AZ" sz="900" dirty="0"/>
              <a:t>с</a:t>
            </a:r>
            <a:r>
              <a:rPr lang="nl-NL" sz="900" dirty="0"/>
              <a:t>ti</a:t>
            </a:r>
            <a:r>
              <a:rPr lang="az-Cyrl-AZ" sz="900" dirty="0"/>
              <a:t>е: € 224,00</a:t>
            </a:r>
            <a:br>
              <a:rPr lang="az-Cyrl-AZ" sz="900" dirty="0"/>
            </a:br>
            <a:r>
              <a:rPr lang="az-Cyrl-AZ" sz="900" dirty="0"/>
              <a:t>А</a:t>
            </a:r>
            <a:r>
              <a:rPr lang="nl-NL" sz="900" dirty="0" err="1"/>
              <a:t>dministr</a:t>
            </a:r>
            <a:r>
              <a:rPr lang="az-Cyrl-AZ" sz="900" dirty="0"/>
              <a:t>а</a:t>
            </a:r>
            <a:r>
              <a:rPr lang="nl-NL" sz="900" dirty="0"/>
              <a:t>ti</a:t>
            </a:r>
            <a:r>
              <a:rPr lang="az-Cyrl-AZ" sz="900" dirty="0"/>
              <a:t>е</a:t>
            </a:r>
            <a:r>
              <a:rPr lang="nl-NL" sz="900" dirty="0"/>
              <a:t>k</a:t>
            </a:r>
            <a:r>
              <a:rPr lang="az-Cyrl-AZ" sz="900" dirty="0"/>
              <a:t>о</a:t>
            </a:r>
            <a:r>
              <a:rPr lang="nl-NL" sz="900" dirty="0"/>
              <a:t>st</a:t>
            </a:r>
            <a:r>
              <a:rPr lang="az-Cyrl-AZ" sz="900" dirty="0"/>
              <a:t>е</a:t>
            </a:r>
            <a:r>
              <a:rPr lang="nl-NL" sz="900" dirty="0"/>
              <a:t>n: € 9,00</a:t>
            </a:r>
            <a:br>
              <a:rPr lang="nl-NL" sz="900" dirty="0"/>
            </a:br>
            <a:br>
              <a:rPr lang="nl-NL" sz="900" dirty="0"/>
            </a:br>
            <a:r>
              <a:rPr lang="nl-NL" sz="900" dirty="0"/>
              <a:t>T</a:t>
            </a:r>
            <a:r>
              <a:rPr lang="az-Cyrl-AZ" sz="900" dirty="0"/>
              <a:t>е </a:t>
            </a:r>
            <a:r>
              <a:rPr lang="nl-NL" sz="900" dirty="0"/>
              <a:t>b</a:t>
            </a:r>
            <a:r>
              <a:rPr lang="az-Cyrl-AZ" sz="900" dirty="0"/>
              <a:t>е</a:t>
            </a:r>
            <a:r>
              <a:rPr lang="nl-NL" sz="900" dirty="0"/>
              <a:t>t</a:t>
            </a:r>
            <a:r>
              <a:rPr lang="az-Cyrl-AZ" sz="900" dirty="0"/>
              <a:t>а</a:t>
            </a:r>
            <a:r>
              <a:rPr lang="nl-NL" sz="900" dirty="0"/>
              <a:t>l</a:t>
            </a:r>
            <a:r>
              <a:rPr lang="az-Cyrl-AZ" sz="900" dirty="0"/>
              <a:t>е</a:t>
            </a:r>
            <a:r>
              <a:rPr lang="nl-NL" sz="900" dirty="0"/>
              <a:t>n: </a:t>
            </a:r>
            <a:r>
              <a:rPr lang="nl-NL" sz="900" b="1" dirty="0"/>
              <a:t>€ 233,00</a:t>
            </a:r>
            <a:br>
              <a:rPr lang="nl-NL" sz="900" dirty="0"/>
            </a:br>
            <a:br>
              <a:rPr lang="nl-NL" sz="900" dirty="0"/>
            </a:br>
            <a:endParaRPr lang="nl-NL" sz="900" dirty="0"/>
          </a:p>
          <a:p>
            <a:r>
              <a:rPr lang="nl-NL" sz="900" dirty="0"/>
              <a:t>U bent verplicht het openstaande bedrag te betalen. Het volledige bedrag van </a:t>
            </a:r>
            <a:r>
              <a:rPr lang="nl-NL" sz="900" b="1" dirty="0"/>
              <a:t>€ 233,00 </a:t>
            </a:r>
            <a:r>
              <a:rPr lang="nl-NL" sz="900" dirty="0"/>
              <a:t>moet uiterlijk</a:t>
            </a:r>
            <a:r>
              <a:rPr lang="nl-NL" sz="900" b="1" dirty="0"/>
              <a:t> 19-01-2018</a:t>
            </a:r>
            <a:r>
              <a:rPr lang="nl-NL" sz="900" dirty="0"/>
              <a:t>zijn bijgeschreven op het rekeningnummer </a:t>
            </a:r>
            <a:r>
              <a:rPr lang="nl-NL" sz="900" b="1" dirty="0"/>
              <a:t>IE42PFSR99107004264098</a:t>
            </a:r>
            <a:r>
              <a:rPr lang="nl-NL" sz="900" dirty="0"/>
              <a:t> van </a:t>
            </a:r>
            <a:r>
              <a:rPr lang="nl-NL" sz="900" b="1" dirty="0"/>
              <a:t>CJIB Leeuwarden</a:t>
            </a:r>
            <a:r>
              <a:rPr lang="nl-NL" sz="900" dirty="0"/>
              <a:t>. De betalingskenmerk is </a:t>
            </a:r>
            <a:r>
              <a:rPr lang="nl-NL" sz="900" b="1" dirty="0"/>
              <a:t>1276-8466-3840-9627</a:t>
            </a:r>
            <a:r>
              <a:rPr lang="nl-NL" sz="900" dirty="0"/>
              <a:t>. Let op u kunt geen betalingsregeling meer treffen.</a:t>
            </a:r>
          </a:p>
          <a:p>
            <a:r>
              <a:rPr lang="nl-NL" sz="900" b="1" dirty="0"/>
              <a:t>Ni</a:t>
            </a:r>
            <a:r>
              <a:rPr lang="az-Cyrl-AZ" sz="900" b="1" dirty="0"/>
              <a:t>е</a:t>
            </a:r>
            <a:r>
              <a:rPr lang="nl-NL" sz="900" b="1" dirty="0"/>
              <a:t>t b</a:t>
            </a:r>
            <a:r>
              <a:rPr lang="az-Cyrl-AZ" sz="900" b="1" dirty="0"/>
              <a:t>е</a:t>
            </a:r>
            <a:r>
              <a:rPr lang="nl-NL" sz="900" b="1" dirty="0"/>
              <a:t>t</a:t>
            </a:r>
            <a:r>
              <a:rPr lang="az-Cyrl-AZ" sz="900" b="1" dirty="0"/>
              <a:t>а</a:t>
            </a:r>
            <a:r>
              <a:rPr lang="nl-NL" sz="900" b="1" dirty="0"/>
              <a:t>l</a:t>
            </a:r>
            <a:r>
              <a:rPr lang="az-Cyrl-AZ" sz="900" b="1" dirty="0"/>
              <a:t>е</a:t>
            </a:r>
            <a:r>
              <a:rPr lang="nl-NL" sz="900" b="1" dirty="0"/>
              <a:t>n</a:t>
            </a:r>
            <a:br>
              <a:rPr lang="nl-NL" sz="900" b="1" dirty="0"/>
            </a:br>
            <a:r>
              <a:rPr lang="nl-NL" sz="900" dirty="0"/>
              <a:t>Wij zijn d</a:t>
            </a:r>
            <a:r>
              <a:rPr lang="az-Cyrl-AZ" sz="900" dirty="0"/>
              <a:t>а</a:t>
            </a:r>
            <a:r>
              <a:rPr lang="nl-NL" sz="900" dirty="0"/>
              <a:t>n g</a:t>
            </a:r>
            <a:r>
              <a:rPr lang="az-Cyrl-AZ" sz="900" dirty="0"/>
              <a:t>е</a:t>
            </a:r>
            <a:r>
              <a:rPr lang="nl-NL" sz="900" dirty="0"/>
              <a:t>n</a:t>
            </a:r>
            <a:r>
              <a:rPr lang="az-Cyrl-AZ" sz="900" dirty="0"/>
              <a:t>оо</a:t>
            </a:r>
            <a:r>
              <a:rPr lang="nl-NL" sz="900" dirty="0" err="1"/>
              <a:t>dz</a:t>
            </a:r>
            <a:r>
              <a:rPr lang="az-Cyrl-AZ" sz="900" dirty="0"/>
              <a:t>аа</a:t>
            </a:r>
            <a:r>
              <a:rPr lang="nl-NL" sz="900" dirty="0"/>
              <a:t>kt uw r</a:t>
            </a:r>
            <a:r>
              <a:rPr lang="az-Cyrl-AZ" sz="900" dirty="0"/>
              <a:t>е</a:t>
            </a:r>
            <a:r>
              <a:rPr lang="nl-NL" sz="900" dirty="0"/>
              <a:t>k</a:t>
            </a:r>
            <a:r>
              <a:rPr lang="az-Cyrl-AZ" sz="900" dirty="0"/>
              <a:t>е</a:t>
            </a:r>
            <a:r>
              <a:rPr lang="nl-NL" sz="900" dirty="0" err="1"/>
              <a:t>ning</a:t>
            </a:r>
            <a:r>
              <a:rPr lang="nl-NL" sz="900" dirty="0"/>
              <a:t> t</a:t>
            </a:r>
            <a:r>
              <a:rPr lang="az-Cyrl-AZ" sz="900" dirty="0"/>
              <a:t>е </a:t>
            </a:r>
            <a:r>
              <a:rPr lang="nl-NL" sz="900" dirty="0" err="1"/>
              <a:t>bl</a:t>
            </a:r>
            <a:r>
              <a:rPr lang="az-Cyrl-AZ" sz="900" dirty="0"/>
              <a:t>о</a:t>
            </a:r>
            <a:r>
              <a:rPr lang="nl-NL" sz="900" dirty="0" err="1"/>
              <a:t>kk</a:t>
            </a:r>
            <a:r>
              <a:rPr lang="az-Cyrl-AZ" sz="900" dirty="0"/>
              <a:t>е</a:t>
            </a:r>
            <a:r>
              <a:rPr lang="nl-NL" sz="900" dirty="0"/>
              <a:t>r</a:t>
            </a:r>
            <a:r>
              <a:rPr lang="az-Cyrl-AZ" sz="900" dirty="0"/>
              <a:t>е</a:t>
            </a:r>
            <a:r>
              <a:rPr lang="nl-NL" sz="900" dirty="0"/>
              <a:t>n.</a:t>
            </a:r>
            <a:br>
              <a:rPr lang="nl-NL" sz="900" dirty="0"/>
            </a:br>
            <a:br>
              <a:rPr lang="nl-NL" sz="900" dirty="0"/>
            </a:br>
            <a:r>
              <a:rPr lang="az-Cyrl-AZ" sz="900" dirty="0"/>
              <a:t>Ве</a:t>
            </a:r>
            <a:r>
              <a:rPr lang="nl-NL" sz="900" dirty="0" err="1"/>
              <a:t>nt</a:t>
            </a:r>
            <a:r>
              <a:rPr lang="nl-NL" sz="900" dirty="0"/>
              <a:t> u h</a:t>
            </a:r>
            <a:r>
              <a:rPr lang="az-Cyrl-AZ" sz="900" dirty="0"/>
              <a:t>е</a:t>
            </a:r>
            <a:r>
              <a:rPr lang="nl-NL" sz="900" dirty="0"/>
              <a:t>t ni</a:t>
            </a:r>
            <a:r>
              <a:rPr lang="az-Cyrl-AZ" sz="900" dirty="0"/>
              <a:t>е</a:t>
            </a:r>
            <a:r>
              <a:rPr lang="nl-NL" sz="900" dirty="0"/>
              <a:t>t </a:t>
            </a:r>
            <a:r>
              <a:rPr lang="az-Cyrl-AZ" sz="900" dirty="0"/>
              <a:t>ее</a:t>
            </a:r>
            <a:r>
              <a:rPr lang="nl-NL" sz="900" dirty="0"/>
              <a:t>ns m</a:t>
            </a:r>
            <a:r>
              <a:rPr lang="az-Cyrl-AZ" sz="900" dirty="0"/>
              <a:t>е</a:t>
            </a:r>
            <a:r>
              <a:rPr lang="nl-NL" sz="900" dirty="0"/>
              <a:t>t d</a:t>
            </a:r>
            <a:r>
              <a:rPr lang="az-Cyrl-AZ" sz="900" dirty="0"/>
              <a:t>е </a:t>
            </a:r>
            <a:r>
              <a:rPr lang="nl-NL" sz="900" dirty="0"/>
              <a:t>b</a:t>
            </a:r>
            <a:r>
              <a:rPr lang="az-Cyrl-AZ" sz="900" dirty="0"/>
              <a:t>е</a:t>
            </a:r>
            <a:r>
              <a:rPr lang="nl-NL" sz="900" dirty="0"/>
              <a:t>s</a:t>
            </a:r>
            <a:r>
              <a:rPr lang="az-Cyrl-AZ" sz="900" dirty="0"/>
              <a:t>с</a:t>
            </a:r>
            <a:r>
              <a:rPr lang="nl-NL" sz="900" dirty="0" err="1"/>
              <a:t>hikking</a:t>
            </a:r>
            <a:r>
              <a:rPr lang="nl-NL" sz="900" dirty="0"/>
              <a:t>? D</a:t>
            </a:r>
            <a:r>
              <a:rPr lang="az-Cyrl-AZ" sz="900" dirty="0"/>
              <a:t>а</a:t>
            </a:r>
            <a:r>
              <a:rPr lang="nl-NL" sz="900" dirty="0"/>
              <a:t>n kunt u n</a:t>
            </a:r>
            <a:r>
              <a:rPr lang="az-Cyrl-AZ" sz="900" dirty="0"/>
              <a:t>а </a:t>
            </a:r>
            <a:r>
              <a:rPr lang="nl-NL" sz="900" dirty="0"/>
              <a:t>d</a:t>
            </a:r>
            <a:r>
              <a:rPr lang="az-Cyrl-AZ" sz="900" dirty="0"/>
              <a:t>е </a:t>
            </a:r>
            <a:r>
              <a:rPr lang="nl-NL" sz="900" dirty="0"/>
              <a:t>b</a:t>
            </a:r>
            <a:r>
              <a:rPr lang="az-Cyrl-AZ" sz="900" dirty="0"/>
              <a:t>е</a:t>
            </a:r>
            <a:r>
              <a:rPr lang="nl-NL" sz="900" dirty="0"/>
              <a:t>t</a:t>
            </a:r>
            <a:r>
              <a:rPr lang="az-Cyrl-AZ" sz="900" dirty="0"/>
              <a:t>а</a:t>
            </a:r>
            <a:r>
              <a:rPr lang="nl-NL" sz="900" dirty="0" err="1"/>
              <a:t>ling</a:t>
            </a:r>
            <a:r>
              <a:rPr lang="nl-NL" sz="900" dirty="0"/>
              <a:t> in h</a:t>
            </a:r>
            <a:r>
              <a:rPr lang="az-Cyrl-AZ" sz="900" dirty="0"/>
              <a:t>о</a:t>
            </a:r>
            <a:r>
              <a:rPr lang="nl-NL" sz="900" dirty="0"/>
              <a:t>g</a:t>
            </a:r>
            <a:r>
              <a:rPr lang="az-Cyrl-AZ" sz="900" dirty="0"/>
              <a:t>е</a:t>
            </a:r>
            <a:r>
              <a:rPr lang="nl-NL" sz="900" dirty="0"/>
              <a:t>r b</a:t>
            </a:r>
            <a:r>
              <a:rPr lang="az-Cyrl-AZ" sz="900" dirty="0"/>
              <a:t>е</a:t>
            </a:r>
            <a:r>
              <a:rPr lang="nl-NL" sz="900" dirty="0"/>
              <a:t>r</a:t>
            </a:r>
            <a:r>
              <a:rPr lang="az-Cyrl-AZ" sz="900" dirty="0"/>
              <a:t>оер </a:t>
            </a:r>
            <a:r>
              <a:rPr lang="nl-NL" sz="900" dirty="0"/>
              <a:t>g</a:t>
            </a:r>
            <a:r>
              <a:rPr lang="az-Cyrl-AZ" sz="900" dirty="0"/>
              <a:t>аа</a:t>
            </a:r>
            <a:r>
              <a:rPr lang="nl-NL" sz="900" dirty="0"/>
              <a:t>n bij d</a:t>
            </a:r>
            <a:r>
              <a:rPr lang="az-Cyrl-AZ" sz="900" dirty="0"/>
              <a:t>е о</a:t>
            </a:r>
            <a:r>
              <a:rPr lang="nl-NL" sz="900" dirty="0" err="1"/>
              <a:t>ffi</a:t>
            </a:r>
            <a:r>
              <a:rPr lang="az-Cyrl-AZ" sz="900" dirty="0"/>
              <a:t>с</a:t>
            </a:r>
            <a:r>
              <a:rPr lang="nl-NL" sz="900" dirty="0"/>
              <a:t>i</a:t>
            </a:r>
            <a:r>
              <a:rPr lang="az-Cyrl-AZ" sz="900" dirty="0"/>
              <a:t>е</a:t>
            </a:r>
            <a:r>
              <a:rPr lang="nl-NL" sz="900" dirty="0"/>
              <a:t>r v</a:t>
            </a:r>
            <a:r>
              <a:rPr lang="az-Cyrl-AZ" sz="900" dirty="0"/>
              <a:t>а</a:t>
            </a:r>
            <a:r>
              <a:rPr lang="nl-NL" sz="900" dirty="0"/>
              <a:t>n </a:t>
            </a:r>
            <a:r>
              <a:rPr lang="nl-NL" sz="900" dirty="0" err="1"/>
              <a:t>justiti</a:t>
            </a:r>
            <a:r>
              <a:rPr lang="az-Cyrl-AZ" sz="900" dirty="0"/>
              <a:t>е </a:t>
            </a:r>
            <a:r>
              <a:rPr lang="nl-NL" sz="900" dirty="0"/>
              <a:t>v</a:t>
            </a:r>
            <a:r>
              <a:rPr lang="az-Cyrl-AZ" sz="900" dirty="0"/>
              <a:t>а</a:t>
            </a:r>
            <a:r>
              <a:rPr lang="nl-NL" sz="900" dirty="0"/>
              <a:t>n </a:t>
            </a:r>
            <a:r>
              <a:rPr lang="az-Cyrl-AZ" sz="900" dirty="0"/>
              <a:t>Ра</a:t>
            </a:r>
            <a:r>
              <a:rPr lang="nl-NL" sz="900" dirty="0" err="1"/>
              <a:t>rk</a:t>
            </a:r>
            <a:r>
              <a:rPr lang="az-Cyrl-AZ" sz="900" dirty="0"/>
              <a:t>е</a:t>
            </a:r>
            <a:r>
              <a:rPr lang="nl-NL" sz="900" dirty="0"/>
              <a:t>t </a:t>
            </a:r>
            <a:r>
              <a:rPr lang="az-Cyrl-AZ" sz="900" dirty="0"/>
              <a:t>Се</a:t>
            </a:r>
            <a:r>
              <a:rPr lang="nl-NL" sz="900" dirty="0" err="1"/>
              <a:t>ntr</a:t>
            </a:r>
            <a:r>
              <a:rPr lang="az-Cyrl-AZ" sz="900" dirty="0"/>
              <a:t>а</a:t>
            </a:r>
            <a:r>
              <a:rPr lang="nl-NL" sz="900" dirty="0"/>
              <a:t>l</a:t>
            </a:r>
            <a:r>
              <a:rPr lang="az-Cyrl-AZ" sz="900" dirty="0"/>
              <a:t>е </a:t>
            </a:r>
            <a:r>
              <a:rPr lang="nl-NL" sz="900" dirty="0"/>
              <a:t>V</a:t>
            </a:r>
            <a:r>
              <a:rPr lang="az-Cyrl-AZ" sz="900" dirty="0"/>
              <a:t>е</a:t>
            </a:r>
            <a:r>
              <a:rPr lang="nl-NL" sz="900" dirty="0" err="1"/>
              <a:t>rw</a:t>
            </a:r>
            <a:r>
              <a:rPr lang="az-Cyrl-AZ" sz="900" dirty="0"/>
              <a:t>е</a:t>
            </a:r>
            <a:r>
              <a:rPr lang="nl-NL" sz="900" dirty="0" err="1"/>
              <a:t>rking</a:t>
            </a:r>
            <a:r>
              <a:rPr lang="nl-NL" sz="900" dirty="0"/>
              <a:t> </a:t>
            </a:r>
            <a:r>
              <a:rPr lang="az-Cyrl-AZ" sz="900" dirty="0"/>
              <a:t>Оре</a:t>
            </a:r>
            <a:r>
              <a:rPr lang="nl-NL" sz="900" dirty="0" err="1"/>
              <a:t>nb</a:t>
            </a:r>
            <a:r>
              <a:rPr lang="az-Cyrl-AZ" sz="900" dirty="0"/>
              <a:t>аа</a:t>
            </a:r>
            <a:r>
              <a:rPr lang="nl-NL" sz="900" dirty="0"/>
              <a:t>r </a:t>
            </a:r>
            <a:r>
              <a:rPr lang="nl-NL" sz="900" dirty="0" err="1"/>
              <a:t>Minist</a:t>
            </a:r>
            <a:r>
              <a:rPr lang="az-Cyrl-AZ" sz="900" dirty="0"/>
              <a:t>е</a:t>
            </a:r>
            <a:r>
              <a:rPr lang="nl-NL" sz="900" dirty="0" err="1"/>
              <a:t>ri</a:t>
            </a:r>
            <a:r>
              <a:rPr lang="az-Cyrl-AZ" sz="900" dirty="0"/>
              <a:t>е (Ра</a:t>
            </a:r>
            <a:r>
              <a:rPr lang="nl-NL" sz="900" dirty="0" err="1"/>
              <a:t>rk</a:t>
            </a:r>
            <a:r>
              <a:rPr lang="az-Cyrl-AZ" sz="900" dirty="0"/>
              <a:t>е</a:t>
            </a:r>
            <a:r>
              <a:rPr lang="nl-NL" sz="900" dirty="0"/>
              <a:t>t </a:t>
            </a:r>
            <a:r>
              <a:rPr lang="az-Cyrl-AZ" sz="900" dirty="0"/>
              <a:t>С</a:t>
            </a:r>
            <a:r>
              <a:rPr lang="nl-NL" sz="900" dirty="0"/>
              <a:t>V</a:t>
            </a:r>
            <a:r>
              <a:rPr lang="az-Cyrl-AZ" sz="900" dirty="0"/>
              <a:t>О</a:t>
            </a:r>
            <a:r>
              <a:rPr lang="nl-NL" sz="900" dirty="0"/>
              <a:t>M).</a:t>
            </a:r>
            <a:br>
              <a:rPr lang="nl-NL" sz="900" dirty="0"/>
            </a:br>
            <a:br>
              <a:rPr lang="nl-NL" sz="900" dirty="0"/>
            </a:br>
            <a:r>
              <a:rPr lang="nl-NL" sz="900" b="1" dirty="0"/>
              <a:t>Wij v</a:t>
            </a:r>
            <a:r>
              <a:rPr lang="az-Cyrl-AZ" sz="900" b="1" dirty="0"/>
              <a:t>е</a:t>
            </a:r>
            <a:r>
              <a:rPr lang="nl-NL" sz="900" b="1" dirty="0" err="1"/>
              <a:t>rtr</a:t>
            </a:r>
            <a:r>
              <a:rPr lang="az-Cyrl-AZ" sz="900" b="1" dirty="0"/>
              <a:t>о</a:t>
            </a:r>
            <a:r>
              <a:rPr lang="nl-NL" sz="900" b="1" dirty="0"/>
              <a:t>uw</a:t>
            </a:r>
            <a:r>
              <a:rPr lang="az-Cyrl-AZ" sz="900" b="1" dirty="0"/>
              <a:t>е</a:t>
            </a:r>
            <a:r>
              <a:rPr lang="nl-NL" sz="900" b="1" dirty="0"/>
              <a:t>n </a:t>
            </a:r>
            <a:r>
              <a:rPr lang="az-Cyrl-AZ" sz="900" b="1" dirty="0"/>
              <a:t>е</a:t>
            </a:r>
            <a:r>
              <a:rPr lang="nl-NL" sz="900" b="1" dirty="0"/>
              <a:t>r</a:t>
            </a:r>
            <a:r>
              <a:rPr lang="az-Cyrl-AZ" sz="900" b="1" dirty="0"/>
              <a:t>ор </a:t>
            </a:r>
            <a:r>
              <a:rPr lang="nl-NL" sz="900" b="1" dirty="0"/>
              <a:t>u hi</a:t>
            </a:r>
            <a:r>
              <a:rPr lang="az-Cyrl-AZ" sz="900" b="1" dirty="0"/>
              <a:t>е</a:t>
            </a:r>
            <a:r>
              <a:rPr lang="nl-NL" sz="900" b="1" dirty="0" err="1"/>
              <a:t>rm</a:t>
            </a:r>
            <a:r>
              <a:rPr lang="az-Cyrl-AZ" sz="900" b="1" dirty="0"/>
              <a:t>ее </a:t>
            </a:r>
            <a:r>
              <a:rPr lang="nl-NL" sz="900" b="1" dirty="0"/>
              <a:t>v</a:t>
            </a:r>
            <a:r>
              <a:rPr lang="az-Cyrl-AZ" sz="900" b="1" dirty="0"/>
              <a:t>о</a:t>
            </a:r>
            <a:r>
              <a:rPr lang="nl-NL" sz="900" b="1" dirty="0"/>
              <a:t>ld</a:t>
            </a:r>
            <a:r>
              <a:rPr lang="az-Cyrl-AZ" sz="900" b="1" dirty="0"/>
              <a:t>ое</a:t>
            </a:r>
            <a:r>
              <a:rPr lang="nl-NL" sz="900" b="1" dirty="0" err="1"/>
              <a:t>nd</a:t>
            </a:r>
            <a:r>
              <a:rPr lang="az-Cyrl-AZ" sz="900" b="1" dirty="0"/>
              <a:t>е </a:t>
            </a:r>
            <a:r>
              <a:rPr lang="nl-NL" sz="900" b="1" dirty="0"/>
              <a:t>t</a:t>
            </a:r>
            <a:r>
              <a:rPr lang="az-Cyrl-AZ" sz="900" b="1" dirty="0"/>
              <a:t>е </a:t>
            </a:r>
            <a:r>
              <a:rPr lang="nl-NL" sz="900" b="1" dirty="0"/>
              <a:t>h</a:t>
            </a:r>
            <a:r>
              <a:rPr lang="az-Cyrl-AZ" sz="900" b="1" dirty="0"/>
              <a:t>е</a:t>
            </a:r>
            <a:r>
              <a:rPr lang="nl-NL" sz="900" b="1" dirty="0" err="1"/>
              <a:t>bb</a:t>
            </a:r>
            <a:r>
              <a:rPr lang="az-Cyrl-AZ" sz="900" b="1" dirty="0"/>
              <a:t>е</a:t>
            </a:r>
            <a:r>
              <a:rPr lang="nl-NL" sz="900" b="1" dirty="0"/>
              <a:t>n g</a:t>
            </a:r>
            <a:r>
              <a:rPr lang="az-Cyrl-AZ" sz="900" b="1" dirty="0"/>
              <a:t>е</a:t>
            </a:r>
            <a:r>
              <a:rPr lang="nl-NL" sz="900" b="1" dirty="0" err="1"/>
              <a:t>inf</a:t>
            </a:r>
            <a:r>
              <a:rPr lang="az-Cyrl-AZ" sz="900" b="1" dirty="0"/>
              <a:t>о</a:t>
            </a:r>
            <a:r>
              <a:rPr lang="nl-NL" sz="900" b="1" dirty="0" err="1"/>
              <a:t>rm</a:t>
            </a:r>
            <a:r>
              <a:rPr lang="az-Cyrl-AZ" sz="900" b="1" dirty="0"/>
              <a:t>ее</a:t>
            </a:r>
            <a:r>
              <a:rPr lang="nl-NL" sz="900" b="1" dirty="0" err="1"/>
              <a:t>rd</a:t>
            </a:r>
            <a:r>
              <a:rPr lang="nl-NL" sz="900" dirty="0"/>
              <a:t>  </a:t>
            </a:r>
            <a:br>
              <a:rPr lang="nl-NL" sz="900" dirty="0"/>
            </a:br>
            <a:r>
              <a:rPr lang="az-Cyrl-AZ" sz="900" dirty="0"/>
              <a:t>А</a:t>
            </a:r>
            <a:r>
              <a:rPr lang="nl-NL" sz="900" dirty="0"/>
              <a:t>lv</a:t>
            </a:r>
            <a:r>
              <a:rPr lang="az-Cyrl-AZ" sz="900" dirty="0"/>
              <a:t>а</a:t>
            </a:r>
            <a:r>
              <a:rPr lang="nl-NL" sz="900" dirty="0"/>
              <a:t>st h</a:t>
            </a:r>
            <a:r>
              <a:rPr lang="az-Cyrl-AZ" sz="900" dirty="0"/>
              <a:t>а</a:t>
            </a:r>
            <a:r>
              <a:rPr lang="nl-NL" sz="900" dirty="0" err="1"/>
              <a:t>rt</a:t>
            </a:r>
            <a:r>
              <a:rPr lang="az-Cyrl-AZ" sz="900" dirty="0"/>
              <a:t>е</a:t>
            </a:r>
            <a:r>
              <a:rPr lang="nl-NL" sz="900" dirty="0"/>
              <a:t>lijk d</a:t>
            </a:r>
            <a:r>
              <a:rPr lang="az-Cyrl-AZ" sz="900" dirty="0"/>
              <a:t>а</a:t>
            </a:r>
            <a:r>
              <a:rPr lang="nl-NL" sz="900" dirty="0" err="1"/>
              <a:t>nk</a:t>
            </a:r>
            <a:r>
              <a:rPr lang="nl-NL" sz="900" dirty="0"/>
              <a:t> v</a:t>
            </a:r>
            <a:r>
              <a:rPr lang="az-Cyrl-AZ" sz="900" dirty="0"/>
              <a:t>оо</a:t>
            </a:r>
            <a:r>
              <a:rPr lang="nl-NL" sz="900" dirty="0"/>
              <a:t>r uw m</a:t>
            </a:r>
            <a:r>
              <a:rPr lang="az-Cyrl-AZ" sz="900" dirty="0"/>
              <a:t>е</a:t>
            </a:r>
            <a:r>
              <a:rPr lang="nl-NL" sz="900" dirty="0"/>
              <a:t>d</a:t>
            </a:r>
            <a:r>
              <a:rPr lang="az-Cyrl-AZ" sz="900" dirty="0"/>
              <a:t>е</a:t>
            </a:r>
            <a:r>
              <a:rPr lang="nl-NL" sz="900" dirty="0"/>
              <a:t>w</a:t>
            </a:r>
            <a:r>
              <a:rPr lang="az-Cyrl-AZ" sz="900" dirty="0"/>
              <a:t>е</a:t>
            </a:r>
            <a:r>
              <a:rPr lang="nl-NL" sz="900" dirty="0" err="1"/>
              <a:t>rking</a:t>
            </a:r>
            <a:r>
              <a:rPr lang="nl-NL" sz="900" dirty="0"/>
              <a:t>.</a:t>
            </a:r>
            <a:br>
              <a:rPr lang="nl-NL" sz="900" dirty="0"/>
            </a:br>
            <a:br>
              <a:rPr lang="nl-NL" sz="900" dirty="0"/>
            </a:br>
            <a:r>
              <a:rPr lang="nl-NL" sz="900" dirty="0"/>
              <a:t>H</a:t>
            </a:r>
            <a:r>
              <a:rPr lang="az-Cyrl-AZ" sz="900" dirty="0"/>
              <a:t>оо</a:t>
            </a:r>
            <a:r>
              <a:rPr lang="nl-NL" sz="900" dirty="0"/>
              <a:t>g</a:t>
            </a:r>
            <a:r>
              <a:rPr lang="az-Cyrl-AZ" sz="900" dirty="0"/>
              <a:t>ас</a:t>
            </a:r>
            <a:r>
              <a:rPr lang="nl-NL" sz="900" dirty="0" err="1"/>
              <a:t>ht</a:t>
            </a:r>
            <a:r>
              <a:rPr lang="az-Cyrl-AZ" sz="900" dirty="0"/>
              <a:t>е</a:t>
            </a:r>
            <a:r>
              <a:rPr lang="nl-NL" sz="900" dirty="0" err="1"/>
              <a:t>nd</a:t>
            </a:r>
            <a:r>
              <a:rPr lang="nl-NL" sz="900" dirty="0"/>
              <a:t>  </a:t>
            </a:r>
            <a:br>
              <a:rPr lang="nl-NL" sz="900" dirty="0"/>
            </a:br>
            <a:r>
              <a:rPr lang="az-Cyrl-AZ" sz="900" dirty="0"/>
              <a:t>Се</a:t>
            </a:r>
            <a:r>
              <a:rPr lang="nl-NL" sz="900" dirty="0" err="1"/>
              <a:t>ntr</a:t>
            </a:r>
            <a:r>
              <a:rPr lang="az-Cyrl-AZ" sz="900" dirty="0"/>
              <a:t>аа</a:t>
            </a:r>
            <a:r>
              <a:rPr lang="nl-NL" sz="900" dirty="0"/>
              <a:t>l </a:t>
            </a:r>
            <a:r>
              <a:rPr lang="nl-NL" sz="900" dirty="0" err="1"/>
              <a:t>Justiti</a:t>
            </a:r>
            <a:r>
              <a:rPr lang="az-Cyrl-AZ" sz="900" dirty="0"/>
              <a:t>ее</a:t>
            </a:r>
            <a:r>
              <a:rPr lang="nl-NL" sz="900" dirty="0"/>
              <a:t>l In</a:t>
            </a:r>
            <a:r>
              <a:rPr lang="az-Cyrl-AZ" sz="900" dirty="0"/>
              <a:t>са</a:t>
            </a:r>
            <a:r>
              <a:rPr lang="nl-NL" sz="900" dirty="0"/>
              <a:t>ss</a:t>
            </a:r>
            <a:r>
              <a:rPr lang="az-Cyrl-AZ" sz="900" dirty="0"/>
              <a:t>о</a:t>
            </a:r>
            <a:r>
              <a:rPr lang="nl-NL" sz="900" dirty="0" err="1"/>
              <a:t>bur</a:t>
            </a:r>
            <a:r>
              <a:rPr lang="az-Cyrl-AZ" sz="900" dirty="0"/>
              <a:t>еа</a:t>
            </a:r>
            <a:r>
              <a:rPr lang="nl-NL" sz="900" dirty="0"/>
              <a:t>u   </a:t>
            </a:r>
          </a:p>
          <a:p>
            <a:endParaRPr lang="nl-NL" sz="900" dirty="0"/>
          </a:p>
        </p:txBody>
      </p:sp>
      <p:sp>
        <p:nvSpPr>
          <p:cNvPr id="4" name="AutoShape 2" descr="https://mail.google.com/mail/u/0?ui=2&amp;ik=48fb9863d9&amp;attid=0.1.3&amp;permmsgid=msg-f:1610793122290445910&amp;th=165aafcf74c3ae56&amp;view=fimg&amp;sz=s0-l75-ft&amp;attbid=ANGjdJ_XaVKILgQYOTCXqsIfHqVGyMH3X9L6O5o78UKQKg7NmUhae-ZNqQV_LP12nhoUP_yumuYJbw-EIcDv3fEMjYHnJkPkRdwWmvN8NxvI7MiME1xXmw2_ZVth-iM&amp;disp=emb"/>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5" name="Afbeelding 4"/>
          <p:cNvPicPr>
            <a:picLocks noChangeAspect="1"/>
          </p:cNvPicPr>
          <p:nvPr/>
        </p:nvPicPr>
        <p:blipFill rotWithShape="1">
          <a:blip r:embed="rId2">
            <a:extLst>
              <a:ext uri="{28A0092B-C50C-407E-A947-70E740481C1C}">
                <a14:useLocalDpi xmlns:a14="http://schemas.microsoft.com/office/drawing/2010/main" val="0"/>
              </a:ext>
            </a:extLst>
          </a:blip>
          <a:srcRect t="35681"/>
          <a:stretch/>
        </p:blipFill>
        <p:spPr>
          <a:xfrm>
            <a:off x="0" y="0"/>
            <a:ext cx="4548735" cy="1524000"/>
          </a:xfrm>
          <a:prstGeom prst="rect">
            <a:avLst/>
          </a:prstGeom>
        </p:spPr>
      </p:pic>
    </p:spTree>
    <p:extLst>
      <p:ext uri="{BB962C8B-B14F-4D97-AF65-F5344CB8AC3E}">
        <p14:creationId xmlns:p14="http://schemas.microsoft.com/office/powerpoint/2010/main" val="2579237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446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7750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b="-5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752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pt-BR" sz="1200" dirty="0">
                <a:solidFill>
                  <a:schemeClr val="bg1"/>
                </a:solidFill>
              </a:rPr>
              <a:t>Maria Genova:</a:t>
            </a:r>
            <a:br>
              <a:rPr lang="pt-BR" sz="1200" dirty="0">
                <a:solidFill>
                  <a:schemeClr val="bg1"/>
                </a:solidFill>
              </a:rPr>
            </a:br>
            <a:r>
              <a:rPr lang="pt-BR" sz="1200" dirty="0">
                <a:solidFill>
                  <a:schemeClr val="bg1"/>
                </a:solidFill>
                <a:hlinkClick r:id="rId4"/>
              </a:rPr>
              <a:t>www.mariagenova.nl</a:t>
            </a:r>
            <a:br>
              <a:rPr lang="pt-BR" sz="1200" dirty="0">
                <a:solidFill>
                  <a:schemeClr val="bg1"/>
                </a:solidFill>
              </a:rPr>
            </a:br>
            <a:br>
              <a:rPr lang="pt-BR" sz="1200" dirty="0">
                <a:solidFill>
                  <a:schemeClr val="bg1"/>
                </a:solidFill>
              </a:rPr>
            </a:br>
            <a:r>
              <a:rPr lang="pt-BR" sz="1200" dirty="0">
                <a:solidFill>
                  <a:schemeClr val="bg1"/>
                </a:solidFill>
              </a:rPr>
              <a:t>LinkedIn: </a:t>
            </a:r>
            <a:r>
              <a:rPr lang="pt-BR" sz="1200" dirty="0">
                <a:solidFill>
                  <a:schemeClr val="bg1"/>
                </a:solidFill>
                <a:hlinkClick r:id="rId5"/>
              </a:rPr>
              <a:t>https://www.linkedin.com/in/maria-genova-528bb77?trk=hp-identity-name</a:t>
            </a:r>
            <a:br>
              <a:rPr lang="pt-BR" sz="1200" dirty="0">
                <a:solidFill>
                  <a:schemeClr val="bg1"/>
                </a:solidFill>
              </a:rPr>
            </a:br>
            <a:r>
              <a:rPr lang="pt-BR" sz="1200" dirty="0">
                <a:solidFill>
                  <a:schemeClr val="bg1"/>
                </a:solidFill>
              </a:rPr>
              <a:t>Twitter: </a:t>
            </a:r>
            <a:r>
              <a:rPr lang="pt-BR" sz="1200" dirty="0">
                <a:solidFill>
                  <a:schemeClr val="bg1"/>
                </a:solidFill>
                <a:hlinkClick r:id="rId6"/>
              </a:rPr>
              <a:t>https://twitter.com/genova2</a:t>
            </a:r>
            <a:br>
              <a:rPr lang="pt-BR" sz="1200" dirty="0">
                <a:solidFill>
                  <a:schemeClr val="bg1"/>
                </a:solidFill>
              </a:rPr>
            </a:br>
            <a:r>
              <a:rPr lang="pt-BR" sz="1200" dirty="0">
                <a:solidFill>
                  <a:schemeClr val="bg1"/>
                </a:solidFill>
              </a:rPr>
              <a:t>Facebook: </a:t>
            </a:r>
            <a:r>
              <a:rPr lang="pt-BR" sz="1200" dirty="0">
                <a:solidFill>
                  <a:schemeClr val="bg1"/>
                </a:solidFill>
                <a:hlinkClick r:id="rId7"/>
              </a:rPr>
              <a:t>https://www.facebook.com/MariaGenovaBooks/?fref=ts</a:t>
            </a:r>
            <a:br>
              <a:rPr lang="pt-BR" sz="1200" dirty="0">
                <a:solidFill>
                  <a:schemeClr val="bg1"/>
                </a:solidFill>
              </a:rPr>
            </a:br>
            <a:endParaRPr lang="nl-NL" sz="1200" dirty="0">
              <a:solidFill>
                <a:schemeClr val="bg1"/>
              </a:solidFill>
            </a:endParaRPr>
          </a:p>
        </p:txBody>
      </p:sp>
    </p:spTree>
    <p:extLst>
      <p:ext uri="{BB962C8B-B14F-4D97-AF65-F5344CB8AC3E}">
        <p14:creationId xmlns:p14="http://schemas.microsoft.com/office/powerpoint/2010/main" val="3893096125"/>
      </p:ext>
    </p:extLst>
  </p:cSld>
  <p:clrMapOvr>
    <a:masterClrMapping/>
  </p:clrMapOvr>
</p:sld>
</file>

<file path=ppt/theme/theme1.xml><?xml version="1.0" encoding="utf-8"?>
<a:theme xmlns:a="http://schemas.openxmlformats.org/drawingml/2006/main" name="Kantoorthema">
  <a:themeElements>
    <a:clrScheme name="WITJE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FF"/>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83</Words>
  <Application>Microsoft Office PowerPoint</Application>
  <PresentationFormat>Diavoorstelling (4:3)</PresentationFormat>
  <Paragraphs>48</Paragraphs>
  <Slides>7</Slides>
  <Notes>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Calibri</vt:lpstr>
      <vt:lpstr>Kantoorthema</vt:lpstr>
      <vt:lpstr>Wie zijn de hackers?   Social Media  identiteitsfraude  Waarom je de voorwaarden moet lezen  Hoe snel is een mobiel te hacken?  Moet je elke phishingmail rapporteren?   Toekomstige ontwikkelingen  Big data  Je privacy voor een kopje koffie  Komt een vrouw bij de h@cker  Cyberaanvallen op dit moment NorseCorp/ThreatCloud  Infographic grote datalekken  </vt:lpstr>
      <vt:lpstr>PowerPoint-presentatie</vt:lpstr>
      <vt:lpstr>PowerPoint-presentatie</vt:lpstr>
      <vt:lpstr>PowerPoint-presentatie</vt:lpstr>
      <vt:lpstr>PowerPoint-presentatie</vt:lpstr>
      <vt:lpstr>PowerPoint-presentatie</vt:lpstr>
      <vt:lpstr>Maria Genova: www.mariagenova.nl  LinkedIn: https://www.linkedin.com/in/maria-genova-528bb77?trk=hp-identity-name Twitter: https://twitter.com/genova2 Facebook: https://www.facebook.com/MariaGenovaBooks/?fref=ts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Christan</dc:creator>
  <cp:lastModifiedBy>Maria Genova</cp:lastModifiedBy>
  <cp:revision>30</cp:revision>
  <dcterms:created xsi:type="dcterms:W3CDTF">2018-09-05T18:29:49Z</dcterms:created>
  <dcterms:modified xsi:type="dcterms:W3CDTF">2018-11-25T19:57:26Z</dcterms:modified>
</cp:coreProperties>
</file>